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7559675" cx="10080625"/>
  <p:notesSz cx="7559675" cy="10691800"/>
  <p:embeddedFontLst>
    <p:embeddedFont>
      <p:font typeface="Tek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Teko-bold.fntdata"/><Relationship Id="rId6" Type="http://schemas.openxmlformats.org/officeDocument/2006/relationships/slide" Target="slides/slide1.xml"/><Relationship Id="rId18" Type="http://schemas.openxmlformats.org/officeDocument/2006/relationships/font" Target="fonts/Tek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55950" y="5078600"/>
            <a:ext cx="6047725" cy="48113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05" name="Shape 105"/>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73" name="Shape 17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79" name="Shape 179"/>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88" name="Shape 188"/>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11" name="Shape 111"/>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26" name="Shape 126"/>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755950" y="5078600"/>
            <a:ext cx="6047725" cy="48113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34" name="Shape 134"/>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43" name="Shape 14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49" name="Shape 149"/>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55" name="Shape 155"/>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61" name="Shape 16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755950" y="5078600"/>
            <a:ext cx="6047700" cy="48114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67" name="Shape 16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38" name="Shape 38"/>
        <p:cNvGrpSpPr/>
        <p:nvPr/>
      </p:nvGrpSpPr>
      <p:grpSpPr>
        <a:xfrm>
          <a:off x="0" y="0"/>
          <a:ext cx="0" cy="0"/>
          <a:chOff x="0" y="0"/>
          <a:chExt cx="0" cy="0"/>
        </a:xfrm>
      </p:grpSpPr>
      <p:sp>
        <p:nvSpPr>
          <p:cNvPr id="39" name="Shape 39"/>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0" name="Shape 40"/>
          <p:cNvSpPr txBox="1"/>
          <p:nvPr>
            <p:ph idx="1" type="body"/>
          </p:nvPr>
        </p:nvSpPr>
        <p:spPr>
          <a:xfrm>
            <a:off x="504000" y="176868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1" name="Shape 41"/>
          <p:cNvSpPr txBox="1"/>
          <p:nvPr>
            <p:ph idx="2" type="body"/>
          </p:nvPr>
        </p:nvSpPr>
        <p:spPr>
          <a:xfrm>
            <a:off x="504000" y="405864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42" name="Shape 42"/>
        <p:cNvGrpSpPr/>
        <p:nvPr/>
      </p:nvGrpSpPr>
      <p:grpSpPr>
        <a:xfrm>
          <a:off x="0" y="0"/>
          <a:ext cx="0" cy="0"/>
          <a:chOff x="0" y="0"/>
          <a:chExt cx="0" cy="0"/>
        </a:xfrm>
      </p:grpSpPr>
      <p:sp>
        <p:nvSpPr>
          <p:cNvPr id="43" name="Shape 43"/>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4" name="Shape 44"/>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5" name="Shape 45"/>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6" name="Shape 46"/>
          <p:cNvSpPr txBox="1"/>
          <p:nvPr>
            <p:ph idx="3" type="body"/>
          </p:nvPr>
        </p:nvSpPr>
        <p:spPr>
          <a:xfrm>
            <a:off x="515268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47" name="Shape 47"/>
          <p:cNvSpPr txBox="1"/>
          <p:nvPr>
            <p:ph idx="4" type="body"/>
          </p:nvPr>
        </p:nvSpPr>
        <p:spPr>
          <a:xfrm>
            <a:off x="50400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48" name="Shape 48"/>
        <p:cNvGrpSpPr/>
        <p:nvPr/>
      </p:nvGrpSpPr>
      <p:grpSpPr>
        <a:xfrm>
          <a:off x="0" y="0"/>
          <a:ext cx="0" cy="0"/>
          <a:chOff x="0" y="0"/>
          <a:chExt cx="0" cy="0"/>
        </a:xfrm>
      </p:grpSpPr>
      <p:sp>
        <p:nvSpPr>
          <p:cNvPr id="49" name="Shape 49"/>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50" name="Shape 50"/>
          <p:cNvSpPr txBox="1"/>
          <p:nvPr>
            <p:ph idx="1"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51" name="Shape 51"/>
          <p:cNvSpPr txBox="1"/>
          <p:nvPr>
            <p:ph idx="2"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pic>
        <p:nvPicPr>
          <p:cNvPr id="52" name="Shape 52"/>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53" name="Shape 53"/>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58" name="Shape 58"/>
        <p:cNvGrpSpPr/>
        <p:nvPr/>
      </p:nvGrpSpPr>
      <p:grpSpPr>
        <a:xfrm>
          <a:off x="0" y="0"/>
          <a:ext cx="0" cy="0"/>
          <a:chOff x="0" y="0"/>
          <a:chExt cx="0" cy="0"/>
        </a:xfrm>
      </p:grpSpPr>
      <p:sp>
        <p:nvSpPr>
          <p:cNvPr id="59" name="Shape 59"/>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60" name="Shape 60"/>
          <p:cNvSpPr txBox="1"/>
          <p:nvPr>
            <p:ph idx="1" type="subTitle"/>
          </p:nvPr>
        </p:nvSpPr>
        <p:spPr>
          <a:xfrm>
            <a:off x="504000" y="1768680"/>
            <a:ext cx="9072000" cy="438408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61" name="Shape 61"/>
        <p:cNvGrpSpPr/>
        <p:nvPr/>
      </p:nvGrpSpPr>
      <p:grpSpPr>
        <a:xfrm>
          <a:off x="0" y="0"/>
          <a:ext cx="0" cy="0"/>
          <a:chOff x="0" y="0"/>
          <a:chExt cx="0" cy="0"/>
        </a:xfrm>
      </p:grpSpPr>
      <p:sp>
        <p:nvSpPr>
          <p:cNvPr id="62" name="Shape 62"/>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63" name="Shape 63"/>
          <p:cNvSpPr txBox="1"/>
          <p:nvPr>
            <p:ph idx="1"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64" name="Shape 64"/>
        <p:cNvGrpSpPr/>
        <p:nvPr/>
      </p:nvGrpSpPr>
      <p:grpSpPr>
        <a:xfrm>
          <a:off x="0" y="0"/>
          <a:ext cx="0" cy="0"/>
          <a:chOff x="0" y="0"/>
          <a:chExt cx="0" cy="0"/>
        </a:xfrm>
      </p:grpSpPr>
      <p:sp>
        <p:nvSpPr>
          <p:cNvPr id="65" name="Shape 65"/>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66" name="Shape 66"/>
          <p:cNvSpPr txBox="1"/>
          <p:nvPr>
            <p:ph idx="1" type="body"/>
          </p:nvPr>
        </p:nvSpPr>
        <p:spPr>
          <a:xfrm>
            <a:off x="50400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67" name="Shape 67"/>
          <p:cNvSpPr txBox="1"/>
          <p:nvPr>
            <p:ph idx="2" type="body"/>
          </p:nvPr>
        </p:nvSpPr>
        <p:spPr>
          <a:xfrm>
            <a:off x="515268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8" name="Shape 68"/>
        <p:cNvGrpSpPr/>
        <p:nvPr/>
      </p:nvGrpSpPr>
      <p:grpSpPr>
        <a:xfrm>
          <a:off x="0" y="0"/>
          <a:ext cx="0" cy="0"/>
          <a:chOff x="0" y="0"/>
          <a:chExt cx="0" cy="0"/>
        </a:xfrm>
      </p:grpSpPr>
      <p:sp>
        <p:nvSpPr>
          <p:cNvPr id="69" name="Shape 69"/>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70" name="Shape 70"/>
        <p:cNvGrpSpPr/>
        <p:nvPr/>
      </p:nvGrpSpPr>
      <p:grpSpPr>
        <a:xfrm>
          <a:off x="0" y="0"/>
          <a:ext cx="0" cy="0"/>
          <a:chOff x="0" y="0"/>
          <a:chExt cx="0" cy="0"/>
        </a:xfrm>
      </p:grpSpPr>
      <p:sp>
        <p:nvSpPr>
          <p:cNvPr id="71" name="Shape 71"/>
          <p:cNvSpPr txBox="1"/>
          <p:nvPr>
            <p:ph idx="1" type="subTitle"/>
          </p:nvPr>
        </p:nvSpPr>
        <p:spPr>
          <a:xfrm>
            <a:off x="504000" y="301320"/>
            <a:ext cx="9072000" cy="585036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72" name="Shape 72"/>
        <p:cNvGrpSpPr/>
        <p:nvPr/>
      </p:nvGrpSpPr>
      <p:grpSpPr>
        <a:xfrm>
          <a:off x="0" y="0"/>
          <a:ext cx="0" cy="0"/>
          <a:chOff x="0" y="0"/>
          <a:chExt cx="0" cy="0"/>
        </a:xfrm>
      </p:grpSpPr>
      <p:sp>
        <p:nvSpPr>
          <p:cNvPr id="73" name="Shape 73"/>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74" name="Shape 74"/>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75" name="Shape 75"/>
          <p:cNvSpPr txBox="1"/>
          <p:nvPr>
            <p:ph idx="2" type="body"/>
          </p:nvPr>
        </p:nvSpPr>
        <p:spPr>
          <a:xfrm>
            <a:off x="50400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76" name="Shape 76"/>
          <p:cNvSpPr txBox="1"/>
          <p:nvPr>
            <p:ph idx="3" type="body"/>
          </p:nvPr>
        </p:nvSpPr>
        <p:spPr>
          <a:xfrm>
            <a:off x="515268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Slide">
    <p:spTree>
      <p:nvGrpSpPr>
        <p:cNvPr id="9" name="Shape 9"/>
        <p:cNvGrpSpPr/>
        <p:nvPr/>
      </p:nvGrpSpPr>
      <p:grpSpPr>
        <a:xfrm>
          <a:off x="0" y="0"/>
          <a:ext cx="0" cy="0"/>
          <a:chOff x="0" y="0"/>
          <a:chExt cx="0" cy="0"/>
        </a:xfrm>
      </p:grpSpPr>
      <p:sp>
        <p:nvSpPr>
          <p:cNvPr id="10" name="Shape 10"/>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11" name="Shape 11"/>
          <p:cNvSpPr txBox="1"/>
          <p:nvPr>
            <p:ph idx="1" type="subTitle"/>
          </p:nvPr>
        </p:nvSpPr>
        <p:spPr>
          <a:xfrm>
            <a:off x="504000" y="1768680"/>
            <a:ext cx="9072000" cy="438408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77" name="Shape 77"/>
        <p:cNvGrpSpPr/>
        <p:nvPr/>
      </p:nvGrpSpPr>
      <p:grpSpPr>
        <a:xfrm>
          <a:off x="0" y="0"/>
          <a:ext cx="0" cy="0"/>
          <a:chOff x="0" y="0"/>
          <a:chExt cx="0" cy="0"/>
        </a:xfrm>
      </p:grpSpPr>
      <p:sp>
        <p:nvSpPr>
          <p:cNvPr id="78" name="Shape 78"/>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79" name="Shape 79"/>
          <p:cNvSpPr txBox="1"/>
          <p:nvPr>
            <p:ph idx="1" type="body"/>
          </p:nvPr>
        </p:nvSpPr>
        <p:spPr>
          <a:xfrm>
            <a:off x="50400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0" name="Shape 80"/>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1" name="Shape 81"/>
          <p:cNvSpPr txBox="1"/>
          <p:nvPr>
            <p:ph idx="3" type="body"/>
          </p:nvPr>
        </p:nvSpPr>
        <p:spPr>
          <a:xfrm>
            <a:off x="515268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82" name="Shape 82"/>
        <p:cNvGrpSpPr/>
        <p:nvPr/>
      </p:nvGrpSpPr>
      <p:grpSpPr>
        <a:xfrm>
          <a:off x="0" y="0"/>
          <a:ext cx="0" cy="0"/>
          <a:chOff x="0" y="0"/>
          <a:chExt cx="0" cy="0"/>
        </a:xfrm>
      </p:grpSpPr>
      <p:sp>
        <p:nvSpPr>
          <p:cNvPr id="83" name="Shape 83"/>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4" name="Shape 84"/>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5" name="Shape 85"/>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6" name="Shape 86"/>
          <p:cNvSpPr txBox="1"/>
          <p:nvPr>
            <p:ph idx="3" type="body"/>
          </p:nvPr>
        </p:nvSpPr>
        <p:spPr>
          <a:xfrm>
            <a:off x="504000" y="405864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verTx">
  <p:cSld name="Title, Content over Content">
    <p:spTree>
      <p:nvGrpSpPr>
        <p:cNvPr id="87" name="Shape 87"/>
        <p:cNvGrpSpPr/>
        <p:nvPr/>
      </p:nvGrpSpPr>
      <p:grpSpPr>
        <a:xfrm>
          <a:off x="0" y="0"/>
          <a:ext cx="0" cy="0"/>
          <a:chOff x="0" y="0"/>
          <a:chExt cx="0" cy="0"/>
        </a:xfrm>
      </p:grpSpPr>
      <p:sp>
        <p:nvSpPr>
          <p:cNvPr id="88" name="Shape 88"/>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89" name="Shape 89"/>
          <p:cNvSpPr txBox="1"/>
          <p:nvPr>
            <p:ph idx="1" type="body"/>
          </p:nvPr>
        </p:nvSpPr>
        <p:spPr>
          <a:xfrm>
            <a:off x="504000" y="176868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0" name="Shape 90"/>
          <p:cNvSpPr txBox="1"/>
          <p:nvPr>
            <p:ph idx="2" type="body"/>
          </p:nvPr>
        </p:nvSpPr>
        <p:spPr>
          <a:xfrm>
            <a:off x="504000" y="405864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fourObj">
  <p:cSld name="Title, 4 Content">
    <p:spTree>
      <p:nvGrpSpPr>
        <p:cNvPr id="91" name="Shape 91"/>
        <p:cNvGrpSpPr/>
        <p:nvPr/>
      </p:nvGrpSpPr>
      <p:grpSpPr>
        <a:xfrm>
          <a:off x="0" y="0"/>
          <a:ext cx="0" cy="0"/>
          <a:chOff x="0" y="0"/>
          <a:chExt cx="0" cy="0"/>
        </a:xfrm>
      </p:grpSpPr>
      <p:sp>
        <p:nvSpPr>
          <p:cNvPr id="92" name="Shape 92"/>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3" name="Shape 93"/>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4" name="Shape 94"/>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5" name="Shape 95"/>
          <p:cNvSpPr txBox="1"/>
          <p:nvPr>
            <p:ph idx="3" type="body"/>
          </p:nvPr>
        </p:nvSpPr>
        <p:spPr>
          <a:xfrm>
            <a:off x="515268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6" name="Shape 96"/>
          <p:cNvSpPr txBox="1"/>
          <p:nvPr>
            <p:ph idx="4" type="body"/>
          </p:nvPr>
        </p:nvSpPr>
        <p:spPr>
          <a:xfrm>
            <a:off x="50400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6 Content">
    <p:spTree>
      <p:nvGrpSpPr>
        <p:cNvPr id="97" name="Shape 97"/>
        <p:cNvGrpSpPr/>
        <p:nvPr/>
      </p:nvGrpSpPr>
      <p:grpSpPr>
        <a:xfrm>
          <a:off x="0" y="0"/>
          <a:ext cx="0" cy="0"/>
          <a:chOff x="0" y="0"/>
          <a:chExt cx="0" cy="0"/>
        </a:xfrm>
      </p:grpSpPr>
      <p:sp>
        <p:nvSpPr>
          <p:cNvPr id="98" name="Shape 98"/>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99" name="Shape 99"/>
          <p:cNvSpPr txBox="1"/>
          <p:nvPr>
            <p:ph idx="1"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100" name="Shape 100"/>
          <p:cNvSpPr txBox="1"/>
          <p:nvPr>
            <p:ph idx="2"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pic>
        <p:nvPicPr>
          <p:cNvPr id="101" name="Shape 101"/>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102" name="Shape 102"/>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Content">
    <p:spTree>
      <p:nvGrpSpPr>
        <p:cNvPr id="12" name="Shape 12"/>
        <p:cNvGrpSpPr/>
        <p:nvPr/>
      </p:nvGrpSpPr>
      <p:grpSpPr>
        <a:xfrm>
          <a:off x="0" y="0"/>
          <a:ext cx="0" cy="0"/>
          <a:chOff x="0" y="0"/>
          <a:chExt cx="0" cy="0"/>
        </a:xfrm>
      </p:grpSpPr>
      <p:sp>
        <p:nvSpPr>
          <p:cNvPr id="13" name="Shape 13"/>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14" name="Shape 14"/>
          <p:cNvSpPr txBox="1"/>
          <p:nvPr>
            <p:ph idx="1"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itle, 2 Content">
    <p:spTree>
      <p:nvGrpSpPr>
        <p:cNvPr id="15" name="Shape 15"/>
        <p:cNvGrpSpPr/>
        <p:nvPr/>
      </p:nvGrpSpPr>
      <p:grpSpPr>
        <a:xfrm>
          <a:off x="0" y="0"/>
          <a:ext cx="0" cy="0"/>
          <a:chOff x="0" y="0"/>
          <a:chExt cx="0" cy="0"/>
        </a:xfrm>
      </p:grpSpPr>
      <p:sp>
        <p:nvSpPr>
          <p:cNvPr id="16" name="Shape 16"/>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17" name="Shape 17"/>
          <p:cNvSpPr txBox="1"/>
          <p:nvPr>
            <p:ph idx="1" type="body"/>
          </p:nvPr>
        </p:nvSpPr>
        <p:spPr>
          <a:xfrm>
            <a:off x="50400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18" name="Shape 18"/>
          <p:cNvSpPr txBox="1"/>
          <p:nvPr>
            <p:ph idx="2" type="body"/>
          </p:nvPr>
        </p:nvSpPr>
        <p:spPr>
          <a:xfrm>
            <a:off x="515268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9" name="Shape 19"/>
        <p:cNvGrpSpPr/>
        <p:nvPr/>
      </p:nvGrpSpPr>
      <p:grpSpPr>
        <a:xfrm>
          <a:off x="0" y="0"/>
          <a:ext cx="0" cy="0"/>
          <a:chOff x="0" y="0"/>
          <a:chExt cx="0" cy="0"/>
        </a:xfrm>
      </p:grpSpPr>
      <p:sp>
        <p:nvSpPr>
          <p:cNvPr id="20" name="Shape 20"/>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Only">
  <p:cSld name="Centered Text">
    <p:spTree>
      <p:nvGrpSpPr>
        <p:cNvPr id="21" name="Shape 21"/>
        <p:cNvGrpSpPr/>
        <p:nvPr/>
      </p:nvGrpSpPr>
      <p:grpSpPr>
        <a:xfrm>
          <a:off x="0" y="0"/>
          <a:ext cx="0" cy="0"/>
          <a:chOff x="0" y="0"/>
          <a:chExt cx="0" cy="0"/>
        </a:xfrm>
      </p:grpSpPr>
      <p:sp>
        <p:nvSpPr>
          <p:cNvPr id="22" name="Shape 22"/>
          <p:cNvSpPr txBox="1"/>
          <p:nvPr>
            <p:ph idx="1" type="subTitle"/>
          </p:nvPr>
        </p:nvSpPr>
        <p:spPr>
          <a:xfrm>
            <a:off x="504000" y="301320"/>
            <a:ext cx="9072000" cy="585036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AndObj">
  <p:cSld name="Title, 2 Content and Content">
    <p:spTree>
      <p:nvGrpSpPr>
        <p:cNvPr id="23" name="Shape 23"/>
        <p:cNvGrpSpPr/>
        <p:nvPr/>
      </p:nvGrpSpPr>
      <p:grpSpPr>
        <a:xfrm>
          <a:off x="0" y="0"/>
          <a:ext cx="0" cy="0"/>
          <a:chOff x="0" y="0"/>
          <a:chExt cx="0" cy="0"/>
        </a:xfrm>
      </p:grpSpPr>
      <p:sp>
        <p:nvSpPr>
          <p:cNvPr id="24" name="Shape 24"/>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25" name="Shape 25"/>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26" name="Shape 26"/>
          <p:cNvSpPr txBox="1"/>
          <p:nvPr>
            <p:ph idx="2" type="body"/>
          </p:nvPr>
        </p:nvSpPr>
        <p:spPr>
          <a:xfrm>
            <a:off x="50400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27" name="Shape 27"/>
          <p:cNvSpPr txBox="1"/>
          <p:nvPr>
            <p:ph idx="3" type="body"/>
          </p:nvPr>
        </p:nvSpPr>
        <p:spPr>
          <a:xfrm>
            <a:off x="515268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woObj">
  <p:cSld name="Title Content and 2 Content">
    <p:spTree>
      <p:nvGrpSpPr>
        <p:cNvPr id="28" name="Shape 28"/>
        <p:cNvGrpSpPr/>
        <p:nvPr/>
      </p:nvGrpSpPr>
      <p:grpSpPr>
        <a:xfrm>
          <a:off x="0" y="0"/>
          <a:ext cx="0" cy="0"/>
          <a:chOff x="0" y="0"/>
          <a:chExt cx="0" cy="0"/>
        </a:xfrm>
      </p:grpSpPr>
      <p:sp>
        <p:nvSpPr>
          <p:cNvPr id="29" name="Shape 29"/>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0" name="Shape 30"/>
          <p:cNvSpPr txBox="1"/>
          <p:nvPr>
            <p:ph idx="1" type="body"/>
          </p:nvPr>
        </p:nvSpPr>
        <p:spPr>
          <a:xfrm>
            <a:off x="504000" y="1768680"/>
            <a:ext cx="442692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1" name="Shape 31"/>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2" name="Shape 32"/>
          <p:cNvSpPr txBox="1"/>
          <p:nvPr>
            <p:ph idx="3" type="body"/>
          </p:nvPr>
        </p:nvSpPr>
        <p:spPr>
          <a:xfrm>
            <a:off x="5152680" y="405864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OverTx">
  <p:cSld name="Title, 2 Content over Content">
    <p:spTree>
      <p:nvGrpSpPr>
        <p:cNvPr id="33" name="Shape 33"/>
        <p:cNvGrpSpPr/>
        <p:nvPr/>
      </p:nvGrpSpPr>
      <p:grpSpPr>
        <a:xfrm>
          <a:off x="0" y="0"/>
          <a:ext cx="0" cy="0"/>
          <a:chOff x="0" y="0"/>
          <a:chExt cx="0" cy="0"/>
        </a:xfrm>
      </p:grpSpPr>
      <p:sp>
        <p:nvSpPr>
          <p:cNvPr id="34" name="Shape 34"/>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5" name="Shape 35"/>
          <p:cNvSpPr txBox="1"/>
          <p:nvPr>
            <p:ph idx="1" type="body"/>
          </p:nvPr>
        </p:nvSpPr>
        <p:spPr>
          <a:xfrm>
            <a:off x="50400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6" name="Shape 36"/>
          <p:cNvSpPr txBox="1"/>
          <p:nvPr>
            <p:ph idx="2" type="body"/>
          </p:nvPr>
        </p:nvSpPr>
        <p:spPr>
          <a:xfrm>
            <a:off x="5152680" y="1768680"/>
            <a:ext cx="442692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37" name="Shape 37"/>
          <p:cNvSpPr txBox="1"/>
          <p:nvPr>
            <p:ph idx="3" type="body"/>
          </p:nvPr>
        </p:nvSpPr>
        <p:spPr>
          <a:xfrm>
            <a:off x="504000" y="4058640"/>
            <a:ext cx="9072000" cy="20908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Shape 6"/>
          <p:cNvSpPr txBox="1"/>
          <p:nvPr>
            <p:ph type="title"/>
          </p:nvPr>
        </p:nvSpPr>
        <p:spPr>
          <a:xfrm>
            <a:off x="504000" y="299880"/>
            <a:ext cx="907092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7" name="Shape 7"/>
          <p:cNvSpPr txBox="1"/>
          <p:nvPr>
            <p:ph idx="1" type="body"/>
          </p:nvPr>
        </p:nvSpPr>
        <p:spPr>
          <a:xfrm>
            <a:off x="504000" y="1767600"/>
            <a:ext cx="9070920" cy="438372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Shape 55"/>
          <p:cNvSpPr txBox="1"/>
          <p:nvPr>
            <p:ph type="title"/>
          </p:nvPr>
        </p:nvSpPr>
        <p:spPr>
          <a:xfrm>
            <a:off x="504000" y="301320"/>
            <a:ext cx="9072000" cy="12618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
        <p:nvSpPr>
          <p:cNvPr id="56" name="Shape 56"/>
          <p:cNvSpPr txBox="1"/>
          <p:nvPr>
            <p:ph idx="1" type="body"/>
          </p:nvPr>
        </p:nvSpPr>
        <p:spPr>
          <a:xfrm>
            <a:off x="504000" y="1768680"/>
            <a:ext cx="9072000" cy="438408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800" u="none" cap="none" strike="noStrike"/>
            </a:lvl1pPr>
            <a:lvl2pPr indent="0" lvl="1" marL="0" marR="0" rtl="0" algn="l">
              <a:spcBef>
                <a:spcPts val="0"/>
              </a:spcBef>
              <a:buSzPts val="1400"/>
              <a:buNone/>
              <a:defRPr b="0" i="0" sz="1800" u="none" cap="none" strike="noStrike"/>
            </a:lvl2pPr>
            <a:lvl3pPr indent="0" lvl="2" marL="0" marR="0" rtl="0" algn="l">
              <a:spcBef>
                <a:spcPts val="0"/>
              </a:spcBef>
              <a:buSzPts val="1400"/>
              <a:buNone/>
              <a:defRPr b="0" i="0" sz="1800" u="none" cap="none" strike="noStrike"/>
            </a:lvl3pPr>
            <a:lvl4pPr indent="0" lvl="3" marL="0" marR="0" rtl="0" algn="l">
              <a:spcBef>
                <a:spcPts val="0"/>
              </a:spcBef>
              <a:buSzPts val="1400"/>
              <a:buNone/>
              <a:defRPr b="0" i="0" sz="1800" u="none" cap="none" strike="noStrike"/>
            </a:lvl4pPr>
            <a:lvl5pPr indent="0" lvl="4" marL="0" marR="0" rtl="0" algn="l">
              <a:spcBef>
                <a:spcPts val="0"/>
              </a:spcBef>
              <a:buSzPts val="1400"/>
              <a:buNone/>
              <a:defRPr b="0" i="0" sz="1800" u="none" cap="none" strike="noStrike"/>
            </a:lvl5pPr>
            <a:lvl6pPr indent="0" lvl="5" marL="0" marR="0" rtl="0" algn="l">
              <a:spcBef>
                <a:spcPts val="0"/>
              </a:spcBef>
              <a:buSzPts val="1400"/>
              <a:buNone/>
              <a:defRPr b="0" i="0" sz="1800" u="none" cap="none" strike="noStrike"/>
            </a:lvl6pPr>
            <a:lvl7pPr indent="0" lvl="6" marL="0" marR="0" rtl="0" algn="l">
              <a:spcBef>
                <a:spcPts val="0"/>
              </a:spcBef>
              <a:buSzPts val="1400"/>
              <a:buNone/>
              <a:defRPr b="0" i="0" sz="1800" u="none" cap="none" strike="noStrike"/>
            </a:lvl7pPr>
            <a:lvl8pPr indent="0" lvl="7" marL="0" marR="0" rtl="0" algn="l">
              <a:spcBef>
                <a:spcPts val="0"/>
              </a:spcBef>
              <a:buSzPts val="1400"/>
              <a:buNone/>
              <a:defRPr b="0" i="0" sz="1800" u="none" cap="none" strike="noStrike"/>
            </a:lvl8pPr>
            <a:lvl9pPr indent="0" lvl="8" marL="0" marR="0" rtl="0" algn="l">
              <a:spcBef>
                <a:spcPts val="0"/>
              </a:spcBef>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www.github.io" TargetMode="External"/><Relationship Id="rId5" Type="http://schemas.openxmlformats.org/officeDocument/2006/relationships/hyperlink" Target="http://www.raspberryp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5.png"/><Relationship Id="rId7"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rotWithShape="1">
          <a:blip r:embed="rId3">
            <a:alphaModFix/>
          </a:blip>
          <a:srcRect b="0" l="0" r="0" t="0"/>
          <a:stretch/>
        </p:blipFill>
        <p:spPr>
          <a:xfrm>
            <a:off x="0" y="-11520"/>
            <a:ext cx="10090440" cy="7570800"/>
          </a:xfrm>
          <a:prstGeom prst="rect">
            <a:avLst/>
          </a:prstGeom>
          <a:noFill/>
          <a:ln>
            <a:noFill/>
          </a:ln>
        </p:spPr>
      </p:pic>
      <p:sp>
        <p:nvSpPr>
          <p:cNvPr id="108" name="Shape 108"/>
          <p:cNvSpPr/>
          <p:nvPr/>
        </p:nvSpPr>
        <p:spPr>
          <a:xfrm rot="19800">
            <a:off x="1366560" y="6508080"/>
            <a:ext cx="7558920" cy="763200"/>
          </a:xfrm>
          <a:prstGeom prst="rect">
            <a:avLst/>
          </a:prstGeom>
          <a:noFill/>
          <a:ln>
            <a:noFill/>
          </a:ln>
        </p:spPr>
        <p:txBody>
          <a:bodyPr anchorCtr="0" anchor="t" bIns="45000" lIns="90000" rIns="90000" wrap="square" tIns="45000">
            <a:noAutofit/>
          </a:bodyPr>
          <a:lstStyle/>
          <a:p>
            <a:pPr indent="0" lvl="0" marL="0" marR="0" rtl="0" algn="ctr">
              <a:lnSpc>
                <a:spcPct val="100000"/>
              </a:lnSpc>
              <a:spcBef>
                <a:spcPts val="0"/>
              </a:spcBef>
              <a:buNone/>
            </a:pPr>
            <a:r>
              <a:rPr b="0" i="0" lang="en-IN" sz="4000" u="none" cap="none" strike="noStrike">
                <a:solidFill>
                  <a:srgbClr val="F9FF9C"/>
                </a:solidFill>
                <a:latin typeface="Teko"/>
                <a:ea typeface="Teko"/>
                <a:cs typeface="Teko"/>
                <a:sym typeface="Teko"/>
              </a:rPr>
              <a:t>Warehouse Inventory Check</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76" name="Shape 176"/>
          <p:cNvPicPr preferRelativeResize="0"/>
          <p:nvPr/>
        </p:nvPicPr>
        <p:blipFill rotWithShape="1">
          <a:blip r:embed="rId4">
            <a:alphaModFix/>
          </a:blip>
          <a:srcRect b="17559" l="0" r="1185" t="0"/>
          <a:stretch/>
        </p:blipFill>
        <p:spPr>
          <a:xfrm>
            <a:off x="342900" y="1123950"/>
            <a:ext cx="9248776" cy="565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rotWithShape="1">
          <a:blip r:embed="rId3">
            <a:alphaModFix/>
          </a:blip>
          <a:srcRect b="0" l="0" r="0" t="0"/>
          <a:stretch/>
        </p:blipFill>
        <p:spPr>
          <a:xfrm>
            <a:off x="0" y="-23400"/>
            <a:ext cx="10079280" cy="7586280"/>
          </a:xfrm>
          <a:prstGeom prst="rect">
            <a:avLst/>
          </a:prstGeom>
          <a:noFill/>
          <a:ln>
            <a:noFill/>
          </a:ln>
        </p:spPr>
      </p:pic>
      <p:cxnSp>
        <p:nvCxnSpPr>
          <p:cNvPr id="182" name="Shape 182"/>
          <p:cNvCxnSpPr/>
          <p:nvPr/>
        </p:nvCxnSpPr>
        <p:spPr>
          <a:xfrm>
            <a:off x="504000" y="864000"/>
            <a:ext cx="9144000" cy="360"/>
          </a:xfrm>
          <a:prstGeom prst="straightConnector1">
            <a:avLst/>
          </a:prstGeom>
          <a:noFill/>
          <a:ln cap="flat" cmpd="sng" w="9525">
            <a:solidFill>
              <a:srgbClr val="F9FF9C"/>
            </a:solidFill>
            <a:prstDash val="solid"/>
            <a:round/>
            <a:headEnd len="med" w="med" type="none"/>
            <a:tailEnd len="med" w="med" type="none"/>
          </a:ln>
        </p:spPr>
      </p:cxnSp>
      <p:sp>
        <p:nvSpPr>
          <p:cNvPr id="183" name="Shape 183"/>
          <p:cNvSpPr/>
          <p:nvPr/>
        </p:nvSpPr>
        <p:spPr>
          <a:xfrm>
            <a:off x="288720" y="1296000"/>
            <a:ext cx="4391280" cy="5831280"/>
          </a:xfrm>
          <a:custGeom>
            <a:pathLst>
              <a:path extrusionOk="0" h="120000" w="120000">
                <a:moveTo>
                  <a:pt x="19993" y="0"/>
                </a:moveTo>
                <a:cubicBezTo>
                  <a:pt x="9991" y="0"/>
                  <a:pt x="0" y="7524"/>
                  <a:pt x="0" y="15057"/>
                </a:cubicBezTo>
                <a:lnTo>
                  <a:pt x="0" y="104927"/>
                </a:lnTo>
                <a:cubicBezTo>
                  <a:pt x="0" y="112460"/>
                  <a:pt x="9991" y="119992"/>
                  <a:pt x="19993" y="119992"/>
                </a:cubicBezTo>
                <a:lnTo>
                  <a:pt x="99986" y="119992"/>
                </a:lnTo>
                <a:cubicBezTo>
                  <a:pt x="109988" y="119992"/>
                  <a:pt x="119990" y="112460"/>
                  <a:pt x="119990" y="104927"/>
                </a:cubicBezTo>
                <a:lnTo>
                  <a:pt x="119990" y="15057"/>
                </a:lnTo>
                <a:cubicBezTo>
                  <a:pt x="119990" y="7524"/>
                  <a:pt x="109988" y="0"/>
                  <a:pt x="99986" y="0"/>
                </a:cubicBezTo>
                <a:lnTo>
                  <a:pt x="19993" y="0"/>
                </a:lnTo>
              </a:path>
            </a:pathLst>
          </a:custGeom>
          <a:solidFill>
            <a:srgbClr val="F9FF9C">
              <a:alpha val="60000"/>
            </a:srgbClr>
          </a:solidFill>
          <a:ln cap="flat" cmpd="sng" w="9525">
            <a:solidFill>
              <a:srgbClr val="3465A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84" name="Shape 184"/>
          <p:cNvSpPr/>
          <p:nvPr/>
        </p:nvSpPr>
        <p:spPr>
          <a:xfrm>
            <a:off x="5184360" y="1296000"/>
            <a:ext cx="4391280" cy="5831280"/>
          </a:xfrm>
          <a:custGeom>
            <a:pathLst>
              <a:path extrusionOk="0" h="120000" w="120000">
                <a:moveTo>
                  <a:pt x="19993" y="0"/>
                </a:moveTo>
                <a:cubicBezTo>
                  <a:pt x="9991" y="0"/>
                  <a:pt x="0" y="7524"/>
                  <a:pt x="0" y="15057"/>
                </a:cubicBezTo>
                <a:lnTo>
                  <a:pt x="0" y="104927"/>
                </a:lnTo>
                <a:cubicBezTo>
                  <a:pt x="0" y="112460"/>
                  <a:pt x="9991" y="119992"/>
                  <a:pt x="19993" y="119992"/>
                </a:cubicBezTo>
                <a:lnTo>
                  <a:pt x="99986" y="119992"/>
                </a:lnTo>
                <a:cubicBezTo>
                  <a:pt x="109988" y="119992"/>
                  <a:pt x="119990" y="112460"/>
                  <a:pt x="119990" y="104927"/>
                </a:cubicBezTo>
                <a:lnTo>
                  <a:pt x="119990" y="15057"/>
                </a:lnTo>
                <a:cubicBezTo>
                  <a:pt x="119990" y="7524"/>
                  <a:pt x="109988" y="0"/>
                  <a:pt x="99986" y="0"/>
                </a:cubicBezTo>
                <a:lnTo>
                  <a:pt x="19993" y="0"/>
                </a:lnTo>
              </a:path>
            </a:pathLst>
          </a:custGeom>
          <a:solidFill>
            <a:srgbClr val="F9FF9C">
              <a:alpha val="60000"/>
            </a:srgbClr>
          </a:solidFill>
          <a:ln cap="flat" cmpd="sng" w="9525">
            <a:solidFill>
              <a:srgbClr val="3465A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85" name="Shape 185"/>
          <p:cNvSpPr/>
          <p:nvPr/>
        </p:nvSpPr>
        <p:spPr>
          <a:xfrm>
            <a:off x="720000" y="216000"/>
            <a:ext cx="6623280" cy="569880"/>
          </a:xfrm>
          <a:prstGeom prst="rect">
            <a:avLst/>
          </a:prstGeom>
          <a:noFill/>
          <a:ln>
            <a:noFill/>
          </a:ln>
        </p:spPr>
        <p:txBody>
          <a:bodyPr anchorCtr="0" anchor="t" bIns="45000" lIns="90000" rIns="90000" wrap="square" tIns="45000">
            <a:noAutofit/>
          </a:bodyPr>
          <a:lstStyle/>
          <a:p>
            <a:pPr indent="0" lvl="0" marL="0" marR="0" rtl="0" algn="l">
              <a:spcBef>
                <a:spcPts val="0"/>
              </a:spcBef>
              <a:buNone/>
            </a:pPr>
            <a:r>
              <a:rPr b="0" lang="en-IN" sz="3200" strike="noStrike">
                <a:solidFill>
                  <a:srgbClr val="F9FF9C"/>
                </a:solidFill>
                <a:latin typeface="Teko"/>
                <a:ea typeface="Teko"/>
                <a:cs typeface="Teko"/>
                <a:sym typeface="Teko"/>
              </a:rPr>
              <a:t>Budget and Resource Consumption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b="0" l="0" r="0" t="0"/>
          <a:stretch/>
        </p:blipFill>
        <p:spPr>
          <a:xfrm>
            <a:off x="0" y="-23400"/>
            <a:ext cx="10079280" cy="7586280"/>
          </a:xfrm>
          <a:prstGeom prst="rect">
            <a:avLst/>
          </a:prstGeom>
          <a:noFill/>
          <a:ln>
            <a:noFill/>
          </a:ln>
        </p:spPr>
      </p:pic>
      <p:cxnSp>
        <p:nvCxnSpPr>
          <p:cNvPr id="191" name="Shape 191"/>
          <p:cNvCxnSpPr/>
          <p:nvPr/>
        </p:nvCxnSpPr>
        <p:spPr>
          <a:xfrm>
            <a:off x="504000" y="864000"/>
            <a:ext cx="9144000" cy="360"/>
          </a:xfrm>
          <a:prstGeom prst="straightConnector1">
            <a:avLst/>
          </a:prstGeom>
          <a:noFill/>
          <a:ln cap="flat" cmpd="sng" w="9525">
            <a:solidFill>
              <a:srgbClr val="F9FF9C"/>
            </a:solidFill>
            <a:prstDash val="solid"/>
            <a:round/>
            <a:headEnd len="med" w="med" type="none"/>
            <a:tailEnd len="med" w="med" type="none"/>
          </a:ln>
        </p:spPr>
      </p:cxnSp>
      <p:sp>
        <p:nvSpPr>
          <p:cNvPr id="192" name="Shape 192"/>
          <p:cNvSpPr/>
          <p:nvPr/>
        </p:nvSpPr>
        <p:spPr>
          <a:xfrm>
            <a:off x="720000" y="216000"/>
            <a:ext cx="8639280" cy="1050120"/>
          </a:xfrm>
          <a:prstGeom prst="rect">
            <a:avLst/>
          </a:prstGeom>
          <a:noFill/>
          <a:ln>
            <a:noFill/>
          </a:ln>
        </p:spPr>
        <p:txBody>
          <a:bodyPr anchorCtr="0" anchor="t" bIns="45000" lIns="90000" rIns="90000" wrap="square" tIns="45000">
            <a:noAutofit/>
          </a:bodyPr>
          <a:lstStyle/>
          <a:p>
            <a:pPr indent="0" lvl="0" marL="0" marR="0" rtl="0" algn="l">
              <a:spcBef>
                <a:spcPts val="0"/>
              </a:spcBef>
              <a:buNone/>
            </a:pPr>
            <a:r>
              <a:rPr b="0" lang="en-IN" sz="3200" strike="noStrike">
                <a:solidFill>
                  <a:srgbClr val="F9FF9C"/>
                </a:solidFill>
                <a:latin typeface="Teko"/>
                <a:ea typeface="Teko"/>
                <a:cs typeface="Teko"/>
                <a:sym typeface="Teko"/>
              </a:rPr>
              <a:t>References</a:t>
            </a:r>
          </a:p>
        </p:txBody>
      </p:sp>
      <p:sp>
        <p:nvSpPr>
          <p:cNvPr id="193" name="Shape 193"/>
          <p:cNvSpPr/>
          <p:nvPr/>
        </p:nvSpPr>
        <p:spPr>
          <a:xfrm>
            <a:off x="936000" y="936000"/>
            <a:ext cx="8135280" cy="6191280"/>
          </a:xfrm>
          <a:custGeom>
            <a:pathLst>
              <a:path extrusionOk="0" h="120000" w="120000">
                <a:moveTo>
                  <a:pt x="15216" y="0"/>
                </a:moveTo>
                <a:cubicBezTo>
                  <a:pt x="7608" y="0"/>
                  <a:pt x="0" y="9996"/>
                  <a:pt x="0" y="19993"/>
                </a:cubicBezTo>
                <a:lnTo>
                  <a:pt x="0" y="99993"/>
                </a:lnTo>
                <a:cubicBezTo>
                  <a:pt x="0" y="109989"/>
                  <a:pt x="7608" y="119993"/>
                  <a:pt x="15216" y="119993"/>
                </a:cubicBezTo>
                <a:lnTo>
                  <a:pt x="104773" y="119993"/>
                </a:lnTo>
                <a:cubicBezTo>
                  <a:pt x="112381" y="119993"/>
                  <a:pt x="119994" y="109989"/>
                  <a:pt x="119994" y="99993"/>
                </a:cubicBezTo>
                <a:lnTo>
                  <a:pt x="119994" y="19993"/>
                </a:lnTo>
                <a:cubicBezTo>
                  <a:pt x="119994" y="9996"/>
                  <a:pt x="112381" y="0"/>
                  <a:pt x="104773" y="0"/>
                </a:cubicBezTo>
                <a:lnTo>
                  <a:pt x="15216" y="0"/>
                </a:lnTo>
              </a:path>
            </a:pathLst>
          </a:custGeom>
          <a:solidFill>
            <a:srgbClr val="FFFF99">
              <a:alpha val="60000"/>
            </a:srgbClr>
          </a:solidFill>
          <a:ln cap="flat" cmpd="sng" w="9525">
            <a:solidFill>
              <a:srgbClr val="3465A4"/>
            </a:solidFill>
            <a:prstDash val="solid"/>
            <a:round/>
            <a:headEnd len="med" w="med" type="none"/>
            <a:tailEnd len="med" w="med" type="none"/>
          </a:ln>
        </p:spPr>
        <p:txBody>
          <a:bodyPr anchorCtr="0" anchor="ctr" bIns="91425" lIns="91425" rIns="91425" wrap="square" tIns="91425">
            <a:noAutofit/>
          </a:bodyPr>
          <a:lstStyle/>
          <a:p>
            <a:pPr indent="-330200" lvl="0" marL="457200" rtl="0">
              <a:spcBef>
                <a:spcPts val="0"/>
              </a:spcBef>
              <a:spcAft>
                <a:spcPts val="0"/>
              </a:spcAft>
              <a:buSzPts val="1600"/>
              <a:buChar char="●"/>
            </a:pPr>
            <a:r>
              <a:rPr lang="en-IN" sz="1600"/>
              <a:t>opencv-python-tutroals.readthedocs.io</a:t>
            </a:r>
          </a:p>
          <a:p>
            <a:pPr indent="-330200" lvl="0" marL="457200" rtl="0">
              <a:spcBef>
                <a:spcPts val="0"/>
              </a:spcBef>
              <a:spcAft>
                <a:spcPts val="0"/>
              </a:spcAft>
              <a:buSzPts val="1600"/>
              <a:buChar char="●"/>
            </a:pPr>
            <a:r>
              <a:rPr lang="en-IN" sz="1600"/>
              <a:t>pyimagesearch.com</a:t>
            </a:r>
          </a:p>
          <a:p>
            <a:pPr indent="-330200" lvl="0" marL="457200" rtl="0">
              <a:spcBef>
                <a:spcPts val="0"/>
              </a:spcBef>
              <a:spcAft>
                <a:spcPts val="0"/>
              </a:spcAft>
              <a:buSzPts val="1600"/>
              <a:buChar char="●"/>
            </a:pPr>
            <a:r>
              <a:rPr lang="en-IN" sz="1600"/>
              <a:t>stackoverflow.com</a:t>
            </a:r>
          </a:p>
          <a:p>
            <a:pPr indent="-330200" lvl="0" marL="457200" rtl="0">
              <a:spcBef>
                <a:spcPts val="0"/>
              </a:spcBef>
              <a:spcAft>
                <a:spcPts val="0"/>
              </a:spcAft>
              <a:buSzPts val="1600"/>
              <a:buChar char="●"/>
            </a:pPr>
            <a:r>
              <a:rPr lang="en-IN" sz="1600" u="sng">
                <a:solidFill>
                  <a:schemeClr val="hlink"/>
                </a:solidFill>
                <a:hlinkClick r:id="rId4"/>
              </a:rPr>
              <a:t>www.github.io</a:t>
            </a:r>
          </a:p>
          <a:p>
            <a:pPr indent="-330200" lvl="0" marL="457200" rtl="0">
              <a:spcBef>
                <a:spcPts val="0"/>
              </a:spcBef>
              <a:buSzPts val="1600"/>
              <a:buChar char="●"/>
            </a:pPr>
            <a:r>
              <a:rPr lang="en-IN" sz="1600" u="sng">
                <a:solidFill>
                  <a:schemeClr val="hlink"/>
                </a:solidFill>
                <a:hlinkClick r:id="rId5"/>
              </a:rPr>
              <a:t>www.raspberrypi.org</a:t>
            </a:r>
          </a:p>
          <a:p>
            <a:pPr indent="0" lvl="0" marL="0" rtl="0">
              <a:spcBef>
                <a:spcPts val="0"/>
              </a:spcBef>
              <a:buNone/>
            </a:pPr>
            <a:r>
              <a:t/>
            </a:r>
            <a:endParaRPr sz="1600"/>
          </a:p>
          <a:p>
            <a:pPr indent="0" lvl="0" marL="0" rtl="0">
              <a:spcBef>
                <a:spcPts val="0"/>
              </a:spcBef>
              <a:buNone/>
            </a:pPr>
            <a:r>
              <a:rPr lang="en-IN" sz="1600"/>
              <a:t>Software used:</a:t>
            </a:r>
          </a:p>
          <a:p>
            <a:pPr indent="-330200" lvl="0" marL="457200" rtl="0">
              <a:spcBef>
                <a:spcPts val="0"/>
              </a:spcBef>
              <a:spcAft>
                <a:spcPts val="0"/>
              </a:spcAft>
              <a:buSzPts val="1600"/>
              <a:buChar char="●"/>
            </a:pPr>
            <a:r>
              <a:rPr lang="en-IN" sz="1600"/>
              <a:t>Python</a:t>
            </a:r>
          </a:p>
          <a:p>
            <a:pPr indent="-330200" lvl="0" marL="457200" rtl="0">
              <a:spcBef>
                <a:spcPts val="0"/>
              </a:spcBef>
              <a:spcAft>
                <a:spcPts val="0"/>
              </a:spcAft>
              <a:buSzPts val="1600"/>
              <a:buChar char="●"/>
            </a:pPr>
            <a:r>
              <a:rPr lang="en-IN" sz="1600"/>
              <a:t>OpenCV</a:t>
            </a:r>
          </a:p>
          <a:p>
            <a:pPr indent="-330200" lvl="0" marL="457200" rtl="0">
              <a:spcBef>
                <a:spcPts val="0"/>
              </a:spcBef>
              <a:spcAft>
                <a:spcPts val="0"/>
              </a:spcAft>
              <a:buSzPts val="1600"/>
              <a:buChar char="●"/>
            </a:pPr>
            <a:r>
              <a:rPr lang="en-IN" sz="1600"/>
              <a:t>Haar Cascade</a:t>
            </a:r>
          </a:p>
          <a:p>
            <a:pPr indent="-330200" lvl="0" marL="457200" rtl="0">
              <a:spcBef>
                <a:spcPts val="0"/>
              </a:spcBef>
              <a:spcAft>
                <a:spcPts val="0"/>
              </a:spcAft>
              <a:buSzPts val="1600"/>
              <a:buChar char="●"/>
            </a:pPr>
            <a:r>
              <a:rPr lang="en-IN" sz="1600"/>
              <a:t>Raspberry Pi - Rasbian</a:t>
            </a:r>
          </a:p>
          <a:p>
            <a:pPr indent="-330200" lvl="0" marL="457200" rtl="0">
              <a:spcBef>
                <a:spcPts val="0"/>
              </a:spcBef>
              <a:buSzPts val="1600"/>
              <a:buChar char="●"/>
            </a:pPr>
            <a:r>
              <a:rPr lang="en-IN" sz="1600"/>
              <a:t>Pyzbar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rotWithShape="1">
          <a:blip r:embed="rId3">
            <a:alphaModFix/>
          </a:blip>
          <a:srcRect b="0" l="0" r="0" t="0"/>
          <a:stretch/>
        </p:blipFill>
        <p:spPr>
          <a:xfrm>
            <a:off x="0" y="-23400"/>
            <a:ext cx="10079280" cy="7586279"/>
          </a:xfrm>
          <a:prstGeom prst="rect">
            <a:avLst/>
          </a:prstGeom>
          <a:noFill/>
          <a:ln>
            <a:noFill/>
          </a:ln>
        </p:spPr>
      </p:pic>
      <p:cxnSp>
        <p:nvCxnSpPr>
          <p:cNvPr id="114" name="Shape 114"/>
          <p:cNvCxnSpPr/>
          <p:nvPr/>
        </p:nvCxnSpPr>
        <p:spPr>
          <a:xfrm>
            <a:off x="442075" y="691100"/>
            <a:ext cx="9144000" cy="300"/>
          </a:xfrm>
          <a:prstGeom prst="straightConnector1">
            <a:avLst/>
          </a:prstGeom>
          <a:noFill/>
          <a:ln cap="flat" cmpd="sng" w="9525">
            <a:solidFill>
              <a:srgbClr val="F9FF9C"/>
            </a:solidFill>
            <a:prstDash val="solid"/>
            <a:round/>
            <a:headEnd len="med" w="med" type="none"/>
            <a:tailEnd len="med" w="med" type="none"/>
          </a:ln>
        </p:spPr>
      </p:cxnSp>
      <p:sp>
        <p:nvSpPr>
          <p:cNvPr id="115" name="Shape 115"/>
          <p:cNvSpPr/>
          <p:nvPr/>
        </p:nvSpPr>
        <p:spPr>
          <a:xfrm>
            <a:off x="5274925" y="6487775"/>
            <a:ext cx="3049800" cy="1071900"/>
          </a:xfrm>
          <a:custGeom>
            <a:pathLst>
              <a:path extrusionOk="0" h="120000" w="120000">
                <a:moveTo>
                  <a:pt x="8545" y="0"/>
                </a:moveTo>
                <a:cubicBezTo>
                  <a:pt x="4272" y="0"/>
                  <a:pt x="0" y="9978"/>
                  <a:pt x="0" y="19957"/>
                </a:cubicBezTo>
                <a:lnTo>
                  <a:pt x="0" y="99957"/>
                </a:lnTo>
                <a:cubicBezTo>
                  <a:pt x="0" y="109935"/>
                  <a:pt x="4272" y="119957"/>
                  <a:pt x="8545" y="119957"/>
                </a:cubicBezTo>
                <a:lnTo>
                  <a:pt x="111418" y="119957"/>
                </a:lnTo>
                <a:cubicBezTo>
                  <a:pt x="115690" y="119957"/>
                  <a:pt x="119981" y="109935"/>
                  <a:pt x="119981" y="99957"/>
                </a:cubicBezTo>
                <a:lnTo>
                  <a:pt x="119981" y="19957"/>
                </a:lnTo>
                <a:cubicBezTo>
                  <a:pt x="119981" y="9978"/>
                  <a:pt x="115690" y="0"/>
                  <a:pt x="111418" y="0"/>
                </a:cubicBezTo>
                <a:lnTo>
                  <a:pt x="8545" y="0"/>
                </a:lnTo>
              </a:path>
            </a:pathLst>
          </a:custGeom>
          <a:solidFill>
            <a:srgbClr val="F9FF9C">
              <a:alpha val="89803"/>
            </a:srgbClr>
          </a:solidFill>
          <a:ln cap="flat" cmpd="sng" w="9525">
            <a:solidFill>
              <a:srgbClr val="3465A4"/>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100000"/>
              </a:lnSpc>
              <a:spcBef>
                <a:spcPts val="0"/>
              </a:spcBef>
              <a:buNone/>
            </a:pPr>
            <a:r>
              <a:rPr lang="en-IN" sz="2000">
                <a:solidFill>
                  <a:srgbClr val="173556"/>
                </a:solidFill>
                <a:latin typeface="Teko"/>
                <a:ea typeface="Teko"/>
                <a:cs typeface="Teko"/>
                <a:sym typeface="Teko"/>
              </a:rPr>
              <a:t>SUSHRUT SURVE</a:t>
            </a:r>
            <a:br>
              <a:rPr b="0" i="0" lang="en-IN" sz="1800" u="none" cap="none" strike="noStrike">
                <a:solidFill>
                  <a:srgbClr val="000000"/>
                </a:solidFill>
                <a:latin typeface="Arial"/>
                <a:ea typeface="Arial"/>
                <a:cs typeface="Arial"/>
                <a:sym typeface="Arial"/>
              </a:rPr>
            </a:br>
            <a:r>
              <a:rPr lang="en-IN" sz="2000">
                <a:solidFill>
                  <a:srgbClr val="173556"/>
                </a:solidFill>
                <a:latin typeface="Teko"/>
                <a:ea typeface="Teko"/>
                <a:cs typeface="Teko"/>
                <a:sym typeface="Teko"/>
              </a:rPr>
              <a:t>9820851020</a:t>
            </a:r>
            <a:br>
              <a:rPr b="0" i="0" lang="en-IN" sz="1800" u="none" cap="none" strike="noStrike">
                <a:solidFill>
                  <a:srgbClr val="000000"/>
                </a:solidFill>
                <a:latin typeface="Arial"/>
                <a:ea typeface="Arial"/>
                <a:cs typeface="Arial"/>
                <a:sym typeface="Arial"/>
              </a:rPr>
            </a:br>
            <a:r>
              <a:rPr i="0" lang="en-IN" sz="1800" u="none" cap="none" strike="noStrike">
                <a:solidFill>
                  <a:srgbClr val="173556"/>
                </a:solidFill>
                <a:latin typeface="Teko"/>
                <a:ea typeface="Teko"/>
                <a:cs typeface="Teko"/>
                <a:sym typeface="Teko"/>
              </a:rPr>
              <a:t>surve.sushrut@iitgn.ac.in</a:t>
            </a:r>
          </a:p>
        </p:txBody>
      </p:sp>
      <p:sp>
        <p:nvSpPr>
          <p:cNvPr id="116" name="Shape 116"/>
          <p:cNvSpPr/>
          <p:nvPr/>
        </p:nvSpPr>
        <p:spPr>
          <a:xfrm>
            <a:off x="1412951" y="6487775"/>
            <a:ext cx="2654100" cy="1071900"/>
          </a:xfrm>
          <a:custGeom>
            <a:pathLst>
              <a:path extrusionOk="0" h="120000" w="120000">
                <a:moveTo>
                  <a:pt x="8543" y="0"/>
                </a:moveTo>
                <a:cubicBezTo>
                  <a:pt x="4271" y="0"/>
                  <a:pt x="0" y="9978"/>
                  <a:pt x="0" y="19957"/>
                </a:cubicBezTo>
                <a:lnTo>
                  <a:pt x="0" y="99957"/>
                </a:lnTo>
                <a:cubicBezTo>
                  <a:pt x="0" y="109935"/>
                  <a:pt x="4271" y="119957"/>
                  <a:pt x="8543" y="119957"/>
                </a:cubicBezTo>
                <a:lnTo>
                  <a:pt x="111419" y="119957"/>
                </a:lnTo>
                <a:cubicBezTo>
                  <a:pt x="115691" y="119957"/>
                  <a:pt x="119981" y="109935"/>
                  <a:pt x="119981" y="99957"/>
                </a:cubicBezTo>
                <a:lnTo>
                  <a:pt x="119981" y="19957"/>
                </a:lnTo>
                <a:cubicBezTo>
                  <a:pt x="119981" y="9978"/>
                  <a:pt x="115691" y="0"/>
                  <a:pt x="111419" y="0"/>
                </a:cubicBezTo>
                <a:lnTo>
                  <a:pt x="8543" y="0"/>
                </a:lnTo>
              </a:path>
            </a:pathLst>
          </a:custGeom>
          <a:solidFill>
            <a:srgbClr val="F9FF9C">
              <a:alpha val="89803"/>
            </a:srgbClr>
          </a:solidFill>
          <a:ln cap="flat" cmpd="sng" w="9525">
            <a:solidFill>
              <a:srgbClr val="3465A4"/>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100000"/>
              </a:lnSpc>
              <a:spcBef>
                <a:spcPts val="0"/>
              </a:spcBef>
              <a:buNone/>
            </a:pPr>
            <a:r>
              <a:rPr lang="en-IN" sz="2000">
                <a:solidFill>
                  <a:srgbClr val="173556"/>
                </a:solidFill>
                <a:latin typeface="Teko"/>
                <a:ea typeface="Teko"/>
                <a:cs typeface="Teko"/>
                <a:sym typeface="Teko"/>
              </a:rPr>
              <a:t>OMKAR KADAM</a:t>
            </a:r>
            <a:br>
              <a:rPr i="0" lang="en-IN" sz="1800" u="none" cap="none" strike="noStrike">
                <a:solidFill>
                  <a:srgbClr val="000000"/>
                </a:solidFill>
                <a:latin typeface="Teko"/>
                <a:ea typeface="Teko"/>
                <a:cs typeface="Teko"/>
                <a:sym typeface="Teko"/>
              </a:rPr>
            </a:br>
            <a:r>
              <a:rPr lang="en-IN" sz="2000">
                <a:solidFill>
                  <a:srgbClr val="173556"/>
                </a:solidFill>
                <a:latin typeface="Teko"/>
                <a:ea typeface="Teko"/>
                <a:cs typeface="Teko"/>
                <a:sym typeface="Teko"/>
              </a:rPr>
              <a:t>9428174462</a:t>
            </a:r>
            <a:br>
              <a:rPr i="0" lang="en-IN" sz="1800" u="none" cap="none" strike="noStrike">
                <a:solidFill>
                  <a:srgbClr val="000000"/>
                </a:solidFill>
                <a:latin typeface="Teko"/>
                <a:ea typeface="Teko"/>
                <a:cs typeface="Teko"/>
                <a:sym typeface="Teko"/>
              </a:rPr>
            </a:br>
            <a:r>
              <a:rPr lang="en-IN" sz="2000">
                <a:solidFill>
                  <a:srgbClr val="173556"/>
                </a:solidFill>
                <a:latin typeface="Teko"/>
                <a:ea typeface="Teko"/>
                <a:cs typeface="Teko"/>
                <a:sym typeface="Teko"/>
              </a:rPr>
              <a:t>kadam.devidas@iitgn.ac.in</a:t>
            </a:r>
          </a:p>
        </p:txBody>
      </p:sp>
      <p:sp>
        <p:nvSpPr>
          <p:cNvPr id="117" name="Shape 117"/>
          <p:cNvSpPr/>
          <p:nvPr/>
        </p:nvSpPr>
        <p:spPr>
          <a:xfrm>
            <a:off x="1363600" y="2940300"/>
            <a:ext cx="2752800" cy="1007400"/>
          </a:xfrm>
          <a:custGeom>
            <a:pathLst>
              <a:path extrusionOk="0" h="120000" w="120000">
                <a:moveTo>
                  <a:pt x="8543" y="0"/>
                </a:moveTo>
                <a:cubicBezTo>
                  <a:pt x="4271" y="0"/>
                  <a:pt x="0" y="9978"/>
                  <a:pt x="0" y="19957"/>
                </a:cubicBezTo>
                <a:lnTo>
                  <a:pt x="0" y="99957"/>
                </a:lnTo>
                <a:cubicBezTo>
                  <a:pt x="0" y="109935"/>
                  <a:pt x="4271" y="119957"/>
                  <a:pt x="8543" y="119957"/>
                </a:cubicBezTo>
                <a:lnTo>
                  <a:pt x="111419" y="119957"/>
                </a:lnTo>
                <a:cubicBezTo>
                  <a:pt x="115691" y="119957"/>
                  <a:pt x="119981" y="109935"/>
                  <a:pt x="119981" y="99957"/>
                </a:cubicBezTo>
                <a:lnTo>
                  <a:pt x="119981" y="19957"/>
                </a:lnTo>
                <a:cubicBezTo>
                  <a:pt x="119981" y="9978"/>
                  <a:pt x="115691" y="0"/>
                  <a:pt x="111419" y="0"/>
                </a:cubicBezTo>
                <a:lnTo>
                  <a:pt x="8543" y="0"/>
                </a:lnTo>
              </a:path>
            </a:pathLst>
          </a:custGeom>
          <a:solidFill>
            <a:srgbClr val="F9FF9C">
              <a:alpha val="89803"/>
            </a:srgbClr>
          </a:solidFill>
          <a:ln cap="flat" cmpd="sng" w="9525">
            <a:solidFill>
              <a:srgbClr val="3465A4"/>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100000"/>
              </a:lnSpc>
              <a:spcBef>
                <a:spcPts val="0"/>
              </a:spcBef>
              <a:buNone/>
            </a:pPr>
            <a:r>
              <a:rPr lang="en-IN" sz="2000">
                <a:solidFill>
                  <a:srgbClr val="173556"/>
                </a:solidFill>
                <a:latin typeface="Teko"/>
                <a:ea typeface="Teko"/>
                <a:cs typeface="Teko"/>
                <a:sym typeface="Teko"/>
              </a:rPr>
              <a:t>SAGAR GUPTA</a:t>
            </a:r>
            <a:br>
              <a:rPr i="0" lang="en-IN" sz="1800" u="none" cap="none" strike="noStrike">
                <a:solidFill>
                  <a:srgbClr val="000000"/>
                </a:solidFill>
                <a:latin typeface="Teko"/>
                <a:ea typeface="Teko"/>
                <a:cs typeface="Teko"/>
                <a:sym typeface="Teko"/>
              </a:rPr>
            </a:br>
            <a:r>
              <a:rPr lang="en-IN" sz="2000">
                <a:solidFill>
                  <a:srgbClr val="173556"/>
                </a:solidFill>
                <a:latin typeface="Teko"/>
                <a:ea typeface="Teko"/>
                <a:cs typeface="Teko"/>
                <a:sym typeface="Teko"/>
              </a:rPr>
              <a:t>9819694602</a:t>
            </a:r>
          </a:p>
          <a:p>
            <a:pPr indent="0" lvl="0" marL="0" marR="0" rtl="0" algn="ctr">
              <a:lnSpc>
                <a:spcPct val="100000"/>
              </a:lnSpc>
              <a:spcBef>
                <a:spcPts val="0"/>
              </a:spcBef>
              <a:buNone/>
            </a:pPr>
            <a:r>
              <a:rPr lang="en-IN" sz="1800">
                <a:solidFill>
                  <a:srgbClr val="173556"/>
                </a:solidFill>
                <a:latin typeface="Teko"/>
                <a:ea typeface="Teko"/>
                <a:cs typeface="Teko"/>
                <a:sym typeface="Teko"/>
              </a:rPr>
              <a:t>gupta.sagar@iitgn.ac.in</a:t>
            </a:r>
          </a:p>
        </p:txBody>
      </p:sp>
      <p:sp>
        <p:nvSpPr>
          <p:cNvPr id="118" name="Shape 118"/>
          <p:cNvSpPr/>
          <p:nvPr/>
        </p:nvSpPr>
        <p:spPr>
          <a:xfrm>
            <a:off x="5448775" y="2961600"/>
            <a:ext cx="2702100" cy="1007400"/>
          </a:xfrm>
          <a:custGeom>
            <a:pathLst>
              <a:path extrusionOk="0" h="120000" w="120000">
                <a:moveTo>
                  <a:pt x="8543" y="0"/>
                </a:moveTo>
                <a:cubicBezTo>
                  <a:pt x="4271" y="0"/>
                  <a:pt x="0" y="9978"/>
                  <a:pt x="0" y="19957"/>
                </a:cubicBezTo>
                <a:lnTo>
                  <a:pt x="0" y="99957"/>
                </a:lnTo>
                <a:cubicBezTo>
                  <a:pt x="0" y="109935"/>
                  <a:pt x="4271" y="119957"/>
                  <a:pt x="8543" y="119957"/>
                </a:cubicBezTo>
                <a:lnTo>
                  <a:pt x="111419" y="119957"/>
                </a:lnTo>
                <a:cubicBezTo>
                  <a:pt x="115691" y="119957"/>
                  <a:pt x="119981" y="109935"/>
                  <a:pt x="119981" y="99957"/>
                </a:cubicBezTo>
                <a:lnTo>
                  <a:pt x="119981" y="19957"/>
                </a:lnTo>
                <a:cubicBezTo>
                  <a:pt x="119981" y="9978"/>
                  <a:pt x="115691" y="0"/>
                  <a:pt x="111419" y="0"/>
                </a:cubicBezTo>
                <a:lnTo>
                  <a:pt x="8543" y="0"/>
                </a:lnTo>
              </a:path>
            </a:pathLst>
          </a:custGeom>
          <a:solidFill>
            <a:srgbClr val="F9FF9C">
              <a:alpha val="89803"/>
            </a:srgbClr>
          </a:solidFill>
          <a:ln cap="flat" cmpd="sng" w="9525">
            <a:solidFill>
              <a:srgbClr val="3465A4"/>
            </a:solidFill>
            <a:prstDash val="solid"/>
            <a:round/>
            <a:headEnd len="med" w="med" type="none"/>
            <a:tailEnd len="med" w="med" type="none"/>
          </a:ln>
        </p:spPr>
        <p:txBody>
          <a:bodyPr anchorCtr="0" anchor="ctr" bIns="45000" lIns="90000" rIns="90000" wrap="square" tIns="45000">
            <a:noAutofit/>
          </a:bodyPr>
          <a:lstStyle/>
          <a:p>
            <a:pPr indent="0" lvl="0" marL="0" marR="0" rtl="0" algn="ctr">
              <a:lnSpc>
                <a:spcPct val="100000"/>
              </a:lnSpc>
              <a:spcBef>
                <a:spcPts val="0"/>
              </a:spcBef>
              <a:buNone/>
            </a:pPr>
            <a:r>
              <a:rPr lang="en-IN" sz="2000">
                <a:solidFill>
                  <a:srgbClr val="173556"/>
                </a:solidFill>
                <a:latin typeface="Teko"/>
                <a:ea typeface="Teko"/>
                <a:cs typeface="Teko"/>
                <a:sym typeface="Teko"/>
              </a:rPr>
              <a:t>AKHILESH RAVI</a:t>
            </a:r>
            <a:br>
              <a:rPr b="0" i="0" lang="en-IN" sz="1800" u="none" cap="none" strike="noStrike">
                <a:solidFill>
                  <a:srgbClr val="000000"/>
                </a:solidFill>
                <a:latin typeface="Arial"/>
                <a:ea typeface="Arial"/>
                <a:cs typeface="Arial"/>
                <a:sym typeface="Arial"/>
              </a:rPr>
            </a:br>
            <a:r>
              <a:rPr lang="en-IN" sz="2000">
                <a:solidFill>
                  <a:srgbClr val="173556"/>
                </a:solidFill>
                <a:latin typeface="Teko"/>
                <a:ea typeface="Teko"/>
                <a:cs typeface="Teko"/>
                <a:sym typeface="Teko"/>
              </a:rPr>
              <a:t>9448730908</a:t>
            </a:r>
            <a:br>
              <a:rPr b="0" i="0" lang="en-IN" sz="1800" u="none" cap="none" strike="noStrike">
                <a:solidFill>
                  <a:srgbClr val="000000"/>
                </a:solidFill>
                <a:latin typeface="Arial"/>
                <a:ea typeface="Arial"/>
                <a:cs typeface="Arial"/>
                <a:sym typeface="Arial"/>
              </a:rPr>
            </a:br>
            <a:r>
              <a:rPr lang="en-IN" sz="2000">
                <a:solidFill>
                  <a:srgbClr val="173556"/>
                </a:solidFill>
                <a:latin typeface="Teko"/>
                <a:ea typeface="Teko"/>
                <a:cs typeface="Teko"/>
                <a:sym typeface="Teko"/>
              </a:rPr>
              <a:t>akhilesh.ravi@iitgn.ac.in</a:t>
            </a:r>
          </a:p>
        </p:txBody>
      </p:sp>
      <p:sp>
        <p:nvSpPr>
          <p:cNvPr id="119" name="Shape 119"/>
          <p:cNvSpPr/>
          <p:nvPr/>
        </p:nvSpPr>
        <p:spPr>
          <a:xfrm>
            <a:off x="504000" y="121110"/>
            <a:ext cx="8135400" cy="570000"/>
          </a:xfrm>
          <a:prstGeom prst="rect">
            <a:avLst/>
          </a:prstGeom>
          <a:noFill/>
          <a:ln>
            <a:noFill/>
          </a:ln>
        </p:spPr>
        <p:txBody>
          <a:bodyPr anchorCtr="0" anchor="t" bIns="45000" lIns="90000" rIns="90000" wrap="square" tIns="45000">
            <a:noAutofit/>
          </a:bodyPr>
          <a:lstStyle/>
          <a:p>
            <a:pPr indent="0" lvl="0" marL="0" marR="0" rtl="0" algn="l">
              <a:spcBef>
                <a:spcPts val="0"/>
              </a:spcBef>
              <a:buNone/>
            </a:pPr>
            <a:r>
              <a:rPr b="0" i="0" lang="en-IN" sz="3200" u="none" cap="none" strike="noStrike">
                <a:solidFill>
                  <a:srgbClr val="F9FF9C"/>
                </a:solidFill>
                <a:latin typeface="Teko"/>
                <a:ea typeface="Teko"/>
                <a:cs typeface="Teko"/>
                <a:sym typeface="Teko"/>
              </a:rPr>
              <a:t>The Team</a:t>
            </a:r>
          </a:p>
        </p:txBody>
      </p:sp>
      <p:pic>
        <p:nvPicPr>
          <p:cNvPr id="120" name="Shape 120"/>
          <p:cNvPicPr preferRelativeResize="0"/>
          <p:nvPr/>
        </p:nvPicPr>
        <p:blipFill>
          <a:blip r:embed="rId4">
            <a:alphaModFix/>
          </a:blip>
          <a:stretch>
            <a:fillRect/>
          </a:stretch>
        </p:blipFill>
        <p:spPr>
          <a:xfrm>
            <a:off x="1667000" y="742712"/>
            <a:ext cx="2145987" cy="2145987"/>
          </a:xfrm>
          <a:prstGeom prst="rect">
            <a:avLst/>
          </a:prstGeom>
          <a:noFill/>
          <a:ln cap="flat" cmpd="sng" w="9525">
            <a:solidFill>
              <a:srgbClr val="3465A4"/>
            </a:solidFill>
            <a:prstDash val="solid"/>
            <a:round/>
            <a:headEnd len="med" w="med" type="none"/>
            <a:tailEnd len="med" w="med" type="none"/>
          </a:ln>
        </p:spPr>
      </p:pic>
      <p:pic>
        <p:nvPicPr>
          <p:cNvPr id="121" name="Shape 121"/>
          <p:cNvPicPr preferRelativeResize="0"/>
          <p:nvPr/>
        </p:nvPicPr>
        <p:blipFill rotWithShape="1">
          <a:blip r:embed="rId5">
            <a:alphaModFix/>
          </a:blip>
          <a:srcRect b="13001" l="0" r="0" t="13001"/>
          <a:stretch/>
        </p:blipFill>
        <p:spPr>
          <a:xfrm>
            <a:off x="1562637" y="4056114"/>
            <a:ext cx="2354702" cy="2323224"/>
          </a:xfrm>
          <a:prstGeom prst="rect">
            <a:avLst/>
          </a:prstGeom>
          <a:noFill/>
          <a:ln cap="flat" cmpd="sng" w="9525">
            <a:solidFill>
              <a:srgbClr val="3465A4"/>
            </a:solidFill>
            <a:prstDash val="solid"/>
            <a:round/>
            <a:headEnd len="med" w="med" type="none"/>
            <a:tailEnd len="med" w="med" type="none"/>
          </a:ln>
        </p:spPr>
      </p:pic>
      <p:pic>
        <p:nvPicPr>
          <p:cNvPr id="122" name="Shape 122"/>
          <p:cNvPicPr preferRelativeResize="0"/>
          <p:nvPr/>
        </p:nvPicPr>
        <p:blipFill rotWithShape="1">
          <a:blip r:embed="rId6">
            <a:alphaModFix/>
          </a:blip>
          <a:srcRect b="0" l="18962" r="29355" t="13156"/>
          <a:stretch/>
        </p:blipFill>
        <p:spPr>
          <a:xfrm>
            <a:off x="5622475" y="773325"/>
            <a:ext cx="2354701" cy="2106349"/>
          </a:xfrm>
          <a:prstGeom prst="rect">
            <a:avLst/>
          </a:prstGeom>
          <a:noFill/>
          <a:ln cap="flat" cmpd="sng" w="9525">
            <a:solidFill>
              <a:srgbClr val="3465A4"/>
            </a:solidFill>
            <a:prstDash val="solid"/>
            <a:round/>
            <a:headEnd len="med" w="med" type="none"/>
            <a:tailEnd len="med" w="med" type="none"/>
          </a:ln>
        </p:spPr>
      </p:pic>
      <p:pic>
        <p:nvPicPr>
          <p:cNvPr id="123" name="Shape 123"/>
          <p:cNvPicPr preferRelativeResize="0"/>
          <p:nvPr/>
        </p:nvPicPr>
        <p:blipFill>
          <a:blip r:embed="rId7">
            <a:alphaModFix/>
          </a:blip>
          <a:stretch>
            <a:fillRect/>
          </a:stretch>
        </p:blipFill>
        <p:spPr>
          <a:xfrm>
            <a:off x="5606437" y="4024350"/>
            <a:ext cx="2386775" cy="2386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b="0" l="0" r="0" t="0"/>
          <a:stretch/>
        </p:blipFill>
        <p:spPr>
          <a:xfrm>
            <a:off x="0" y="-23400"/>
            <a:ext cx="10079280" cy="7586280"/>
          </a:xfrm>
          <a:prstGeom prst="rect">
            <a:avLst/>
          </a:prstGeom>
          <a:noFill/>
          <a:ln>
            <a:noFill/>
          </a:ln>
        </p:spPr>
      </p:pic>
      <p:cxnSp>
        <p:nvCxnSpPr>
          <p:cNvPr id="129" name="Shape 129"/>
          <p:cNvCxnSpPr/>
          <p:nvPr/>
        </p:nvCxnSpPr>
        <p:spPr>
          <a:xfrm>
            <a:off x="504000" y="864000"/>
            <a:ext cx="9144000" cy="360"/>
          </a:xfrm>
          <a:prstGeom prst="straightConnector1">
            <a:avLst/>
          </a:prstGeom>
          <a:noFill/>
          <a:ln cap="flat" cmpd="sng" w="9525">
            <a:solidFill>
              <a:srgbClr val="F9FF9C"/>
            </a:solidFill>
            <a:prstDash val="solid"/>
            <a:round/>
            <a:headEnd len="med" w="med" type="none"/>
            <a:tailEnd len="med" w="med" type="none"/>
          </a:ln>
        </p:spPr>
      </p:cxnSp>
      <p:sp>
        <p:nvSpPr>
          <p:cNvPr id="130" name="Shape 130"/>
          <p:cNvSpPr/>
          <p:nvPr/>
        </p:nvSpPr>
        <p:spPr>
          <a:xfrm>
            <a:off x="936000" y="936000"/>
            <a:ext cx="8135400" cy="6191400"/>
          </a:xfrm>
          <a:custGeom>
            <a:pathLst>
              <a:path extrusionOk="0" h="120000" w="120000">
                <a:moveTo>
                  <a:pt x="15216" y="0"/>
                </a:moveTo>
                <a:cubicBezTo>
                  <a:pt x="7608" y="0"/>
                  <a:pt x="0" y="9996"/>
                  <a:pt x="0" y="19993"/>
                </a:cubicBezTo>
                <a:lnTo>
                  <a:pt x="0" y="99993"/>
                </a:lnTo>
                <a:cubicBezTo>
                  <a:pt x="0" y="109989"/>
                  <a:pt x="7608" y="119993"/>
                  <a:pt x="15216" y="119993"/>
                </a:cubicBezTo>
                <a:lnTo>
                  <a:pt x="104773" y="119993"/>
                </a:lnTo>
                <a:cubicBezTo>
                  <a:pt x="112381" y="119993"/>
                  <a:pt x="119994" y="109989"/>
                  <a:pt x="119994" y="99993"/>
                </a:cubicBezTo>
                <a:lnTo>
                  <a:pt x="119994" y="19993"/>
                </a:lnTo>
                <a:cubicBezTo>
                  <a:pt x="119994" y="9996"/>
                  <a:pt x="112381" y="0"/>
                  <a:pt x="104773" y="0"/>
                </a:cubicBezTo>
                <a:lnTo>
                  <a:pt x="15216" y="0"/>
                </a:lnTo>
              </a:path>
            </a:pathLst>
          </a:custGeom>
          <a:solidFill>
            <a:srgbClr val="FFFF99">
              <a:alpha val="60000"/>
            </a:srgbClr>
          </a:solidFill>
          <a:ln>
            <a:noFill/>
          </a:ln>
        </p:spPr>
        <p:txBody>
          <a:bodyPr anchorCtr="0" anchor="ctr" bIns="91425" lIns="91425" rIns="91425" wrap="square" tIns="91425">
            <a:noAutofit/>
          </a:bodyPr>
          <a:lstStyle/>
          <a:p>
            <a:pPr indent="0" lvl="0" marL="0" rtl="0">
              <a:spcBef>
                <a:spcPts val="0"/>
              </a:spcBef>
              <a:buNone/>
            </a:pPr>
            <a:r>
              <a:rPr lang="en-IN">
                <a:solidFill>
                  <a:srgbClr val="FFFF00"/>
                </a:solidFill>
              </a:rPr>
              <a:t> OBJECTIVE:</a:t>
            </a:r>
            <a:r>
              <a:rPr lang="en-IN">
                <a:solidFill>
                  <a:srgbClr val="333333"/>
                </a:solidFill>
              </a:rPr>
              <a:t>  </a:t>
            </a:r>
            <a:r>
              <a:rPr b="1" lang="en-IN"/>
              <a:t>To make a drone that can autonomously fly 2.5 m above the ground and move through a warehouse by detecting the path and detecting the barcodes and QR codes on the boxes in the warehouse. Additionally, it should identify whether the products are hazardous or not and make an overall database.</a:t>
            </a:r>
          </a:p>
          <a:p>
            <a:pPr indent="0" lvl="0" marL="0" rtl="0">
              <a:spcBef>
                <a:spcPts val="0"/>
              </a:spcBef>
              <a:buNone/>
            </a:pPr>
            <a:r>
              <a:t/>
            </a:r>
            <a:endParaRPr sz="1800">
              <a:solidFill>
                <a:srgbClr val="990000"/>
              </a:solidFill>
            </a:endParaRPr>
          </a:p>
          <a:p>
            <a:pPr indent="-342900" lvl="0" marL="457200" rtl="0">
              <a:spcBef>
                <a:spcPts val="0"/>
              </a:spcBef>
              <a:spcAft>
                <a:spcPts val="0"/>
              </a:spcAft>
              <a:buClr>
                <a:srgbClr val="990000"/>
              </a:buClr>
              <a:buSzPts val="1800"/>
              <a:buChar char="●"/>
            </a:pPr>
            <a:r>
              <a:rPr lang="en-IN" sz="1800">
                <a:solidFill>
                  <a:srgbClr val="990000"/>
                </a:solidFill>
              </a:rPr>
              <a:t>Image Processing</a:t>
            </a:r>
            <a:r>
              <a:rPr lang="en-IN" sz="1800">
                <a:solidFill>
                  <a:srgbClr val="333333"/>
                </a:solidFill>
              </a:rPr>
              <a:t>:</a:t>
            </a:r>
          </a:p>
          <a:p>
            <a:pPr indent="-342900" lvl="1" marL="914400" rtl="0">
              <a:spcBef>
                <a:spcPts val="0"/>
              </a:spcBef>
              <a:spcAft>
                <a:spcPts val="0"/>
              </a:spcAft>
              <a:buClr>
                <a:srgbClr val="274E13"/>
              </a:buClr>
              <a:buSzPts val="1800"/>
              <a:buChar char="○"/>
            </a:pPr>
            <a:r>
              <a:rPr lang="en-IN" sz="1800">
                <a:solidFill>
                  <a:srgbClr val="333333"/>
                </a:solidFill>
              </a:rPr>
              <a:t>Primitive method/shutter speed</a:t>
            </a:r>
          </a:p>
          <a:p>
            <a:pPr indent="-342900" lvl="1" marL="914400" rtl="0">
              <a:spcBef>
                <a:spcPts val="0"/>
              </a:spcBef>
              <a:spcAft>
                <a:spcPts val="0"/>
              </a:spcAft>
              <a:buClr>
                <a:srgbClr val="274E13"/>
              </a:buClr>
              <a:buSzPts val="1800"/>
              <a:buChar char="○"/>
            </a:pPr>
            <a:r>
              <a:rPr lang="en-IN" sz="1800">
                <a:solidFill>
                  <a:srgbClr val="333333"/>
                </a:solidFill>
              </a:rPr>
              <a:t>Deep learning</a:t>
            </a:r>
          </a:p>
          <a:p>
            <a:pPr indent="-342900" lvl="1" marL="914400" rtl="0">
              <a:spcBef>
                <a:spcPts val="0"/>
              </a:spcBef>
              <a:spcAft>
                <a:spcPts val="0"/>
              </a:spcAft>
              <a:buClr>
                <a:srgbClr val="274E13"/>
              </a:buClr>
              <a:buSzPts val="1800"/>
              <a:buChar char="○"/>
            </a:pPr>
            <a:r>
              <a:rPr lang="en-IN" sz="1800">
                <a:solidFill>
                  <a:srgbClr val="333333"/>
                </a:solidFill>
              </a:rPr>
              <a:t>Geometry and clarity (unblurred image)</a:t>
            </a:r>
          </a:p>
          <a:p>
            <a:pPr indent="-342900" lvl="0" marL="457200" rtl="0">
              <a:spcBef>
                <a:spcPts val="0"/>
              </a:spcBef>
              <a:spcAft>
                <a:spcPts val="0"/>
              </a:spcAft>
              <a:buClr>
                <a:srgbClr val="990000"/>
              </a:buClr>
              <a:buSzPts val="1800"/>
              <a:buChar char="●"/>
            </a:pPr>
            <a:r>
              <a:rPr lang="en-IN" sz="1800">
                <a:solidFill>
                  <a:srgbClr val="990000"/>
                </a:solidFill>
              </a:rPr>
              <a:t>Path Detection</a:t>
            </a:r>
            <a:r>
              <a:rPr lang="en-IN" sz="1800">
                <a:solidFill>
                  <a:srgbClr val="333333"/>
                </a:solidFill>
              </a:rPr>
              <a:t>:</a:t>
            </a:r>
          </a:p>
          <a:p>
            <a:pPr indent="-342900" lvl="1" marL="914400" rtl="0">
              <a:spcBef>
                <a:spcPts val="0"/>
              </a:spcBef>
              <a:spcAft>
                <a:spcPts val="0"/>
              </a:spcAft>
              <a:buClr>
                <a:srgbClr val="274E13"/>
              </a:buClr>
              <a:buSzPts val="1800"/>
              <a:buChar char="○"/>
            </a:pPr>
            <a:r>
              <a:rPr lang="en-IN" sz="1800">
                <a:solidFill>
                  <a:srgbClr val="333333"/>
                </a:solidFill>
              </a:rPr>
              <a:t>Edges of yellow lines</a:t>
            </a:r>
          </a:p>
          <a:p>
            <a:pPr indent="-342900" lvl="1" marL="914400" rtl="0">
              <a:spcBef>
                <a:spcPts val="0"/>
              </a:spcBef>
              <a:spcAft>
                <a:spcPts val="0"/>
              </a:spcAft>
              <a:buClr>
                <a:srgbClr val="274E13"/>
              </a:buClr>
              <a:buSzPts val="1800"/>
              <a:buChar char="○"/>
            </a:pPr>
            <a:r>
              <a:rPr lang="en-IN" sz="1800">
                <a:solidFill>
                  <a:srgbClr val="333333"/>
                </a:solidFill>
              </a:rPr>
              <a:t>Perpendicular lines</a:t>
            </a:r>
          </a:p>
          <a:p>
            <a:pPr indent="-342900" lvl="0" marL="457200" rtl="0">
              <a:spcBef>
                <a:spcPts val="0"/>
              </a:spcBef>
              <a:spcAft>
                <a:spcPts val="0"/>
              </a:spcAft>
              <a:buClr>
                <a:srgbClr val="990000"/>
              </a:buClr>
              <a:buSzPts val="1800"/>
              <a:buChar char="●"/>
            </a:pPr>
            <a:r>
              <a:rPr lang="en-IN" sz="1800">
                <a:solidFill>
                  <a:srgbClr val="990000"/>
                </a:solidFill>
              </a:rPr>
              <a:t>Quadcopter</a:t>
            </a:r>
          </a:p>
          <a:p>
            <a:pPr indent="-342900" lvl="1" marL="914400" rtl="0">
              <a:spcBef>
                <a:spcPts val="0"/>
              </a:spcBef>
              <a:spcAft>
                <a:spcPts val="0"/>
              </a:spcAft>
              <a:buClr>
                <a:srgbClr val="274E13"/>
              </a:buClr>
              <a:buSzPts val="1800"/>
              <a:buChar char="○"/>
            </a:pPr>
            <a:r>
              <a:rPr lang="en-IN" sz="1800">
                <a:solidFill>
                  <a:srgbClr val="333333"/>
                </a:solidFill>
              </a:rPr>
              <a:t>type of quad and stability </a:t>
            </a:r>
          </a:p>
          <a:p>
            <a:pPr indent="-342900" lvl="1" marL="914400" rtl="0">
              <a:spcBef>
                <a:spcPts val="0"/>
              </a:spcBef>
              <a:spcAft>
                <a:spcPts val="0"/>
              </a:spcAft>
              <a:buClr>
                <a:srgbClr val="274E13"/>
              </a:buClr>
              <a:buSzPts val="1800"/>
              <a:buChar char="○"/>
            </a:pPr>
            <a:r>
              <a:rPr lang="en-IN" sz="1800">
                <a:solidFill>
                  <a:srgbClr val="333333"/>
                </a:solidFill>
              </a:rPr>
              <a:t>reason of arrangement of stuff.</a:t>
            </a:r>
          </a:p>
          <a:p>
            <a:pPr indent="-342900" lvl="1" marL="914400" rtl="0">
              <a:spcBef>
                <a:spcPts val="0"/>
              </a:spcBef>
              <a:spcAft>
                <a:spcPts val="0"/>
              </a:spcAft>
              <a:buClr>
                <a:srgbClr val="274E13"/>
              </a:buClr>
              <a:buSzPts val="1800"/>
              <a:buChar char="○"/>
            </a:pPr>
            <a:r>
              <a:rPr lang="en-IN" sz="1800">
                <a:solidFill>
                  <a:srgbClr val="333333"/>
                </a:solidFill>
              </a:rPr>
              <a:t>command execution way.</a:t>
            </a:r>
          </a:p>
          <a:p>
            <a:pPr indent="-317500" lvl="0" marL="457200" rtl="0">
              <a:spcBef>
                <a:spcPts val="0"/>
              </a:spcBef>
              <a:buClr>
                <a:srgbClr val="990000"/>
              </a:buClr>
              <a:buSzPts val="1400"/>
              <a:buChar char="●"/>
            </a:pPr>
            <a:r>
              <a:rPr lang="en-IN">
                <a:solidFill>
                  <a:srgbClr val="990000"/>
                </a:solidFill>
              </a:rPr>
              <a:t>DATA MANAGEMENT</a:t>
            </a:r>
            <a:r>
              <a:rPr lang="en-IN">
                <a:solidFill>
                  <a:srgbClr val="333333"/>
                </a:solidFill>
              </a:rPr>
              <a:t>  - </a:t>
            </a:r>
          </a:p>
          <a:p>
            <a:pPr indent="0" lvl="0" marL="0">
              <a:spcBef>
                <a:spcPts val="0"/>
              </a:spcBef>
              <a:buNone/>
            </a:pPr>
            <a:r>
              <a:rPr lang="en-IN">
                <a:solidFill>
                  <a:srgbClr val="333333"/>
                </a:solidFill>
              </a:rPr>
              <a:t>             </a:t>
            </a:r>
            <a:r>
              <a:rPr lang="en-IN" sz="1800">
                <a:solidFill>
                  <a:srgbClr val="333333"/>
                </a:solidFill>
              </a:rPr>
              <a:t>technique to transfer data.</a:t>
            </a:r>
          </a:p>
          <a:p>
            <a:pPr indent="0" lvl="0" marL="0" rtl="0">
              <a:spcBef>
                <a:spcPts val="0"/>
              </a:spcBef>
              <a:buNone/>
            </a:pPr>
            <a:r>
              <a:t/>
            </a:r>
            <a:endParaRPr>
              <a:latin typeface="Times New Roman"/>
              <a:ea typeface="Times New Roman"/>
              <a:cs typeface="Times New Roman"/>
              <a:sym typeface="Times New Roman"/>
            </a:endParaRPr>
          </a:p>
        </p:txBody>
      </p:sp>
      <p:sp>
        <p:nvSpPr>
          <p:cNvPr id="131" name="Shape 131"/>
          <p:cNvSpPr/>
          <p:nvPr/>
        </p:nvSpPr>
        <p:spPr>
          <a:xfrm>
            <a:off x="720000" y="216000"/>
            <a:ext cx="8639280" cy="1050120"/>
          </a:xfrm>
          <a:prstGeom prst="rect">
            <a:avLst/>
          </a:prstGeom>
          <a:noFill/>
          <a:ln>
            <a:noFill/>
          </a:ln>
        </p:spPr>
        <p:txBody>
          <a:bodyPr anchorCtr="0" anchor="t" bIns="45000" lIns="90000" rIns="90000" wrap="square" tIns="45000">
            <a:noAutofit/>
          </a:bodyPr>
          <a:lstStyle/>
          <a:p>
            <a:pPr indent="0" lvl="0" marL="0" marR="0" rtl="0" algn="l">
              <a:spcBef>
                <a:spcPts val="0"/>
              </a:spcBef>
              <a:buNone/>
            </a:pPr>
            <a:r>
              <a:rPr b="0" lang="en-IN" sz="3200" strike="noStrike">
                <a:solidFill>
                  <a:srgbClr val="F9FF9C"/>
                </a:solidFill>
                <a:latin typeface="Teko"/>
                <a:ea typeface="Teko"/>
                <a:cs typeface="Teko"/>
                <a:sym typeface="Teko"/>
              </a:rPr>
              <a:t>Project Objective and approach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Shape 136"/>
          <p:cNvPicPr preferRelativeResize="0"/>
          <p:nvPr/>
        </p:nvPicPr>
        <p:blipFill rotWithShape="1">
          <a:blip r:embed="rId3">
            <a:alphaModFix/>
          </a:blip>
          <a:srcRect b="0" l="0" r="0" t="0"/>
          <a:stretch/>
        </p:blipFill>
        <p:spPr>
          <a:xfrm>
            <a:off x="0" y="-23400"/>
            <a:ext cx="10079280" cy="7586280"/>
          </a:xfrm>
          <a:prstGeom prst="rect">
            <a:avLst/>
          </a:prstGeom>
          <a:noFill/>
          <a:ln>
            <a:noFill/>
          </a:ln>
        </p:spPr>
      </p:pic>
      <p:cxnSp>
        <p:nvCxnSpPr>
          <p:cNvPr id="137" name="Shape 137"/>
          <p:cNvCxnSpPr/>
          <p:nvPr/>
        </p:nvCxnSpPr>
        <p:spPr>
          <a:xfrm>
            <a:off x="504000" y="864000"/>
            <a:ext cx="9144000" cy="360"/>
          </a:xfrm>
          <a:prstGeom prst="straightConnector1">
            <a:avLst/>
          </a:prstGeom>
          <a:noFill/>
          <a:ln cap="flat" cmpd="sng" w="9525">
            <a:solidFill>
              <a:srgbClr val="F9FF9C"/>
            </a:solidFill>
            <a:prstDash val="solid"/>
            <a:round/>
            <a:headEnd len="med" w="med" type="none"/>
            <a:tailEnd len="med" w="med" type="none"/>
          </a:ln>
        </p:spPr>
      </p:cxnSp>
      <p:sp>
        <p:nvSpPr>
          <p:cNvPr id="138" name="Shape 138"/>
          <p:cNvSpPr/>
          <p:nvPr/>
        </p:nvSpPr>
        <p:spPr>
          <a:xfrm>
            <a:off x="288720" y="1296000"/>
            <a:ext cx="4391280" cy="5831280"/>
          </a:xfrm>
          <a:custGeom>
            <a:pathLst>
              <a:path extrusionOk="0" h="120000" w="120000">
                <a:moveTo>
                  <a:pt x="19993" y="0"/>
                </a:moveTo>
                <a:cubicBezTo>
                  <a:pt x="9991" y="0"/>
                  <a:pt x="0" y="7524"/>
                  <a:pt x="0" y="15057"/>
                </a:cubicBezTo>
                <a:lnTo>
                  <a:pt x="0" y="104927"/>
                </a:lnTo>
                <a:cubicBezTo>
                  <a:pt x="0" y="112460"/>
                  <a:pt x="9991" y="119992"/>
                  <a:pt x="19993" y="119992"/>
                </a:cubicBezTo>
                <a:lnTo>
                  <a:pt x="99986" y="119992"/>
                </a:lnTo>
                <a:cubicBezTo>
                  <a:pt x="109988" y="119992"/>
                  <a:pt x="119990" y="112460"/>
                  <a:pt x="119990" y="104927"/>
                </a:cubicBezTo>
                <a:lnTo>
                  <a:pt x="119990" y="15057"/>
                </a:lnTo>
                <a:cubicBezTo>
                  <a:pt x="119990" y="7524"/>
                  <a:pt x="109988" y="0"/>
                  <a:pt x="99986" y="0"/>
                </a:cubicBezTo>
                <a:lnTo>
                  <a:pt x="19993" y="0"/>
                </a:lnTo>
              </a:path>
            </a:pathLst>
          </a:custGeom>
          <a:solidFill>
            <a:srgbClr val="F9FF9C">
              <a:alpha val="60000"/>
            </a:srgbClr>
          </a:solidFill>
          <a:ln cap="flat" cmpd="sng" w="9525">
            <a:solidFill>
              <a:srgbClr val="3465A4"/>
            </a:solidFill>
            <a:prstDash val="solid"/>
            <a:round/>
            <a:headEnd len="med" w="med" type="none"/>
            <a:tailEnd len="med" w="med" type="none"/>
          </a:ln>
        </p:spPr>
        <p:txBody>
          <a:bodyPr anchorCtr="0" anchor="ctr" bIns="91425" lIns="91425" rIns="91425" wrap="square" tIns="91425">
            <a:noAutofit/>
          </a:bodyPr>
          <a:lstStyle/>
          <a:p>
            <a:pPr indent="-317500" lvl="0" marL="457200" rtl="0">
              <a:spcBef>
                <a:spcPts val="0"/>
              </a:spcBef>
              <a:spcAft>
                <a:spcPts val="0"/>
              </a:spcAft>
              <a:buSzPts val="1400"/>
              <a:buChar char="●"/>
            </a:pPr>
            <a:r>
              <a:rPr lang="en-IN"/>
              <a:t>Path Detection</a:t>
            </a:r>
          </a:p>
          <a:p>
            <a:pPr indent="-317500" lvl="1" marL="914400" rtl="0">
              <a:spcBef>
                <a:spcPts val="0"/>
              </a:spcBef>
              <a:spcAft>
                <a:spcPts val="0"/>
              </a:spcAft>
              <a:buSzPts val="1400"/>
              <a:buChar char="○"/>
            </a:pPr>
            <a:r>
              <a:rPr lang="en-IN"/>
              <a:t>Yellow line detection (edge detection, Hough transform,dilation, etc.)</a:t>
            </a:r>
          </a:p>
          <a:p>
            <a:pPr indent="-317500" lvl="1" marL="914400" rtl="0">
              <a:spcBef>
                <a:spcPts val="0"/>
              </a:spcBef>
              <a:spcAft>
                <a:spcPts val="0"/>
              </a:spcAft>
              <a:buSzPts val="1400"/>
              <a:buChar char="○"/>
            </a:pPr>
            <a:r>
              <a:rPr lang="en-IN"/>
              <a:t>Line detection problem solved</a:t>
            </a:r>
          </a:p>
          <a:p>
            <a:pPr indent="-317500" lvl="0" marL="457200" rtl="0">
              <a:spcBef>
                <a:spcPts val="0"/>
              </a:spcBef>
              <a:spcAft>
                <a:spcPts val="0"/>
              </a:spcAft>
              <a:buSzPts val="1400"/>
              <a:buChar char="●"/>
            </a:pPr>
            <a:r>
              <a:rPr lang="en-IN"/>
              <a:t>Quadcopter</a:t>
            </a:r>
          </a:p>
          <a:p>
            <a:pPr indent="-317500" lvl="0" marL="457200" rtl="0">
              <a:spcBef>
                <a:spcPts val="0"/>
              </a:spcBef>
              <a:spcAft>
                <a:spcPts val="0"/>
              </a:spcAft>
              <a:buSzPts val="1400"/>
              <a:buChar char="●"/>
            </a:pPr>
            <a:r>
              <a:rPr lang="en-IN"/>
              <a:t>Image processing for data extraction</a:t>
            </a:r>
          </a:p>
          <a:p>
            <a:pPr indent="-317500" lvl="1" marL="914400" rtl="0">
              <a:spcBef>
                <a:spcPts val="0"/>
              </a:spcBef>
              <a:spcAft>
                <a:spcPts val="0"/>
              </a:spcAft>
              <a:buSzPts val="1400"/>
              <a:buChar char="○"/>
            </a:pPr>
            <a:r>
              <a:rPr lang="en-IN"/>
              <a:t>Data Localisation (Deep Learning)</a:t>
            </a:r>
          </a:p>
          <a:p>
            <a:pPr indent="-317500" lvl="1" marL="914400" rtl="0">
              <a:spcBef>
                <a:spcPts val="0"/>
              </a:spcBef>
              <a:spcAft>
                <a:spcPts val="0"/>
              </a:spcAft>
              <a:buSzPts val="1400"/>
              <a:buChar char="○"/>
            </a:pPr>
            <a:r>
              <a:rPr lang="en-IN"/>
              <a:t>Decoding</a:t>
            </a:r>
          </a:p>
          <a:p>
            <a:pPr indent="-317500" lvl="1" marL="914400" rtl="0">
              <a:spcBef>
                <a:spcPts val="0"/>
              </a:spcBef>
              <a:spcAft>
                <a:spcPts val="0"/>
              </a:spcAft>
              <a:buSzPts val="1400"/>
              <a:buChar char="○"/>
            </a:pPr>
            <a:r>
              <a:rPr lang="en-IN"/>
              <a:t>Segregation</a:t>
            </a:r>
          </a:p>
          <a:p>
            <a:pPr indent="-317500" lvl="1" marL="914400" rtl="0">
              <a:spcBef>
                <a:spcPts val="0"/>
              </a:spcBef>
              <a:buSzPts val="1400"/>
              <a:buChar char="○"/>
            </a:pPr>
            <a:r>
              <a:rPr lang="en-IN"/>
              <a:t>Hazard Symbol</a:t>
            </a:r>
          </a:p>
        </p:txBody>
      </p:sp>
      <p:sp>
        <p:nvSpPr>
          <p:cNvPr id="139" name="Shape 139"/>
          <p:cNvSpPr/>
          <p:nvPr/>
        </p:nvSpPr>
        <p:spPr>
          <a:xfrm>
            <a:off x="5184360" y="1296000"/>
            <a:ext cx="4391280" cy="5831280"/>
          </a:xfrm>
          <a:custGeom>
            <a:pathLst>
              <a:path extrusionOk="0" h="120000" w="120000">
                <a:moveTo>
                  <a:pt x="19993" y="0"/>
                </a:moveTo>
                <a:cubicBezTo>
                  <a:pt x="9991" y="0"/>
                  <a:pt x="0" y="7524"/>
                  <a:pt x="0" y="15057"/>
                </a:cubicBezTo>
                <a:lnTo>
                  <a:pt x="0" y="104927"/>
                </a:lnTo>
                <a:cubicBezTo>
                  <a:pt x="0" y="112460"/>
                  <a:pt x="9991" y="119992"/>
                  <a:pt x="19993" y="119992"/>
                </a:cubicBezTo>
                <a:lnTo>
                  <a:pt x="99986" y="119992"/>
                </a:lnTo>
                <a:cubicBezTo>
                  <a:pt x="109988" y="119992"/>
                  <a:pt x="119990" y="112460"/>
                  <a:pt x="119990" y="104927"/>
                </a:cubicBezTo>
                <a:lnTo>
                  <a:pt x="119990" y="15057"/>
                </a:lnTo>
                <a:cubicBezTo>
                  <a:pt x="119990" y="7524"/>
                  <a:pt x="109988" y="0"/>
                  <a:pt x="99986" y="0"/>
                </a:cubicBezTo>
                <a:lnTo>
                  <a:pt x="19993" y="0"/>
                </a:lnTo>
              </a:path>
            </a:pathLst>
          </a:custGeom>
          <a:solidFill>
            <a:srgbClr val="F9FF9C">
              <a:alpha val="60000"/>
            </a:srgbClr>
          </a:solidFill>
          <a:ln cap="flat" cmpd="sng" w="9525">
            <a:solidFill>
              <a:srgbClr val="3465A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40" name="Shape 140"/>
          <p:cNvSpPr/>
          <p:nvPr/>
        </p:nvSpPr>
        <p:spPr>
          <a:xfrm>
            <a:off x="720000" y="216000"/>
            <a:ext cx="6623280" cy="569880"/>
          </a:xfrm>
          <a:prstGeom prst="rect">
            <a:avLst/>
          </a:prstGeom>
          <a:noFill/>
          <a:ln>
            <a:noFill/>
          </a:ln>
        </p:spPr>
        <p:txBody>
          <a:bodyPr anchorCtr="0" anchor="t" bIns="45000" lIns="90000" rIns="90000" wrap="square" tIns="45000">
            <a:noAutofit/>
          </a:bodyPr>
          <a:lstStyle/>
          <a:p>
            <a:pPr indent="0" lvl="0" marL="0" marR="0" rtl="0" algn="l">
              <a:spcBef>
                <a:spcPts val="0"/>
              </a:spcBef>
              <a:buNone/>
            </a:pPr>
            <a:r>
              <a:rPr b="0" lang="en-IN" sz="3200" strike="noStrike">
                <a:solidFill>
                  <a:srgbClr val="F9FF9C"/>
                </a:solidFill>
                <a:latin typeface="Teko"/>
                <a:ea typeface="Teko"/>
                <a:cs typeface="Teko"/>
                <a:sym typeface="Teko"/>
              </a:rPr>
              <a:t>Design (Components and </a:t>
            </a:r>
            <a:r>
              <a:rPr lang="en-IN" sz="3200">
                <a:solidFill>
                  <a:srgbClr val="F9FF9C"/>
                </a:solidFill>
                <a:latin typeface="Teko"/>
                <a:ea typeface="Teko"/>
                <a:cs typeface="Teko"/>
                <a:sym typeface="Teko"/>
              </a:rPr>
              <a:t>technique</a:t>
            </a:r>
            <a:r>
              <a:rPr b="0" lang="en-IN" sz="3200" strike="noStrike">
                <a:solidFill>
                  <a:srgbClr val="F9FF9C"/>
                </a:solidFill>
                <a:latin typeface="Teko"/>
                <a:ea typeface="Teko"/>
                <a:cs typeface="Teko"/>
                <a:sym typeface="Teko"/>
              </a:rPr>
              <a:t> used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46" name="Shape 146"/>
          <p:cNvPicPr preferRelativeResize="0"/>
          <p:nvPr/>
        </p:nvPicPr>
        <p:blipFill rotWithShape="1">
          <a:blip r:embed="rId4">
            <a:alphaModFix/>
          </a:blip>
          <a:srcRect b="5267" l="0" r="616" t="0"/>
          <a:stretch/>
        </p:blipFill>
        <p:spPr>
          <a:xfrm>
            <a:off x="276225" y="410400"/>
            <a:ext cx="9229724" cy="5914201"/>
          </a:xfrm>
          <a:prstGeom prst="rect">
            <a:avLst/>
          </a:prstGeom>
          <a:noFill/>
          <a:ln cap="flat" cmpd="sng" w="9525">
            <a:solidFill>
              <a:srgbClr val="434343"/>
            </a:solidFill>
            <a:prstDash val="solid"/>
            <a:round/>
            <a:headEnd len="med" w="med" type="none"/>
            <a:tailEnd len="med" w="med"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52" name="Shape 152"/>
          <p:cNvPicPr preferRelativeResize="0"/>
          <p:nvPr/>
        </p:nvPicPr>
        <p:blipFill>
          <a:blip r:embed="rId4">
            <a:alphaModFix/>
          </a:blip>
          <a:stretch>
            <a:fillRect/>
          </a:stretch>
        </p:blipFill>
        <p:spPr>
          <a:xfrm>
            <a:off x="228600" y="565925"/>
            <a:ext cx="9524999" cy="622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58" name="Shape 158"/>
          <p:cNvPicPr preferRelativeResize="0"/>
          <p:nvPr/>
        </p:nvPicPr>
        <p:blipFill rotWithShape="1">
          <a:blip r:embed="rId4">
            <a:alphaModFix/>
          </a:blip>
          <a:srcRect b="5938" l="1035" r="4007" t="1124"/>
          <a:stretch/>
        </p:blipFill>
        <p:spPr>
          <a:xfrm>
            <a:off x="104775" y="1009650"/>
            <a:ext cx="9572624" cy="5267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64" name="Shape 164"/>
          <p:cNvPicPr preferRelativeResize="0"/>
          <p:nvPr/>
        </p:nvPicPr>
        <p:blipFill rotWithShape="1">
          <a:blip r:embed="rId4">
            <a:alphaModFix/>
          </a:blip>
          <a:srcRect b="4988" l="6185" r="15216" t="0"/>
          <a:stretch/>
        </p:blipFill>
        <p:spPr>
          <a:xfrm>
            <a:off x="781050" y="714375"/>
            <a:ext cx="7639051" cy="58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0" l="0" r="0" t="0"/>
          <a:stretch/>
        </p:blipFill>
        <p:spPr>
          <a:xfrm>
            <a:off x="0" y="-23400"/>
            <a:ext cx="10079280" cy="7586279"/>
          </a:xfrm>
          <a:prstGeom prst="rect">
            <a:avLst/>
          </a:prstGeom>
          <a:noFill/>
          <a:ln>
            <a:noFill/>
          </a:ln>
        </p:spPr>
      </p:pic>
      <p:pic>
        <p:nvPicPr>
          <p:cNvPr id="170" name="Shape 170"/>
          <p:cNvPicPr preferRelativeResize="0"/>
          <p:nvPr/>
        </p:nvPicPr>
        <p:blipFill rotWithShape="1">
          <a:blip r:embed="rId4">
            <a:alphaModFix/>
          </a:blip>
          <a:srcRect b="5428" l="8054" r="15016" t="0"/>
          <a:stretch/>
        </p:blipFill>
        <p:spPr>
          <a:xfrm>
            <a:off x="895350" y="857250"/>
            <a:ext cx="7600950" cy="5543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